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61" r:id="rId3"/>
    <p:sldId id="265" r:id="rId4"/>
    <p:sldId id="264" r:id="rId5"/>
    <p:sldId id="263" r:id="rId6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4920"/>
    <a:srgbClr val="1120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247"/>
    <p:restoredTop sz="96276"/>
  </p:normalViewPr>
  <p:slideViewPr>
    <p:cSldViewPr snapToGrid="0">
      <p:cViewPr varScale="1">
        <p:scale>
          <a:sx n="64" d="100"/>
          <a:sy n="64" d="100"/>
        </p:scale>
        <p:origin x="66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025B4-71B4-4C6C-9EF0-FA450DF66580}" type="datetimeFigureOut">
              <a:rPr lang="en-US" smtClean="0"/>
              <a:t>7/2/2025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965686-B0CD-4064-954E-332C9248393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916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CFBEAC0-8EF9-9DFA-C755-16E0403A6C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6242D01-5F33-6884-D7E4-637A8FCCF3D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922104" y="1049217"/>
            <a:ext cx="6679095" cy="2387600"/>
          </a:xfrm>
        </p:spPr>
        <p:txBody>
          <a:bodyPr anchor="b"/>
          <a:lstStyle>
            <a:lvl1pPr algn="ctr">
              <a:defRPr sz="7000" b="1" i="0" baseline="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0A9C013-BD14-BF21-2637-E39F8F439C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22105" y="3665296"/>
            <a:ext cx="6679095" cy="1655762"/>
          </a:xfrm>
        </p:spPr>
        <p:txBody>
          <a:bodyPr>
            <a:normAutofit/>
          </a:bodyPr>
          <a:lstStyle>
            <a:lvl1pPr marL="0" indent="0" algn="ctr">
              <a:buNone/>
              <a:defRPr sz="25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2454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>
            <a:extLst>
              <a:ext uri="{FF2B5EF4-FFF2-40B4-BE49-F238E27FC236}">
                <a16:creationId xmlns:a16="http://schemas.microsoft.com/office/drawing/2014/main" id="{9E6B3AB2-74DD-132D-3D6A-5AB9EB3729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4068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C94A7C3-36E7-9503-6C18-36BD48CEF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8325"/>
            <a:ext cx="10515600" cy="1325563"/>
          </a:xfrm>
        </p:spPr>
        <p:txBody>
          <a:bodyPr/>
          <a:lstStyle>
            <a:lvl1pPr>
              <a:defRPr b="1" i="0" baseline="0">
                <a:solidFill>
                  <a:srgbClr val="11202E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F163858-B641-3404-EBD5-0A8728F82E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8825"/>
            <a:ext cx="10515600" cy="4351338"/>
          </a:xfrm>
        </p:spPr>
        <p:txBody>
          <a:bodyPr/>
          <a:lstStyle>
            <a:lvl1pPr marL="0" indent="0">
              <a:buNone/>
              <a:defRPr>
                <a:solidFill>
                  <a:srgbClr val="11202E"/>
                </a:solidFill>
              </a:defRPr>
            </a:lvl1pPr>
            <a:lvl2pPr marL="457200" indent="0">
              <a:buNone/>
              <a:defRPr>
                <a:solidFill>
                  <a:srgbClr val="11202E"/>
                </a:solidFill>
              </a:defRPr>
            </a:lvl2pPr>
            <a:lvl3pPr>
              <a:defRPr>
                <a:solidFill>
                  <a:srgbClr val="11202E"/>
                </a:solidFill>
              </a:defRPr>
            </a:lvl3pPr>
            <a:lvl4pPr>
              <a:defRPr>
                <a:solidFill>
                  <a:srgbClr val="11202E"/>
                </a:solidFill>
              </a:defRPr>
            </a:lvl4pPr>
            <a:lvl5pPr>
              <a:defRPr>
                <a:solidFill>
                  <a:srgbClr val="11202E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2694936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3CEE70A6-04F8-31EA-3A4C-E6A0003470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el 1">
            <a:extLst>
              <a:ext uri="{FF2B5EF4-FFF2-40B4-BE49-F238E27FC236}">
                <a16:creationId xmlns:a16="http://schemas.microsoft.com/office/drawing/2014/main" id="{BFF17F7B-5CBA-7D46-3E0D-5C7449C9C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8325"/>
            <a:ext cx="10515600" cy="1325563"/>
          </a:xfrm>
        </p:spPr>
        <p:txBody>
          <a:bodyPr/>
          <a:lstStyle>
            <a:lvl1pPr>
              <a:defRPr b="1" i="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2" name="Tijdelijke aanduiding voor inhoud 2">
            <a:extLst>
              <a:ext uri="{FF2B5EF4-FFF2-40B4-BE49-F238E27FC236}">
                <a16:creationId xmlns:a16="http://schemas.microsoft.com/office/drawing/2014/main" id="{59B31D27-3760-174A-70D7-B7DF39928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8825"/>
            <a:ext cx="10515600" cy="435133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rgbClr val="11202E"/>
                </a:solidFill>
              </a:defRPr>
            </a:lvl2pPr>
            <a:lvl3pPr>
              <a:defRPr>
                <a:solidFill>
                  <a:srgbClr val="11202E"/>
                </a:solidFill>
              </a:defRPr>
            </a:lvl3pPr>
            <a:lvl4pPr>
              <a:defRPr>
                <a:solidFill>
                  <a:srgbClr val="11202E"/>
                </a:solidFill>
              </a:defRPr>
            </a:lvl4pPr>
            <a:lvl5pPr>
              <a:defRPr>
                <a:solidFill>
                  <a:srgbClr val="11202E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1750579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F5089B51-B121-5F6C-7BC5-2554E8C65C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6067EFBC-FEA1-E902-5102-82401328F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8325"/>
            <a:ext cx="10515600" cy="1325563"/>
          </a:xfrm>
        </p:spPr>
        <p:txBody>
          <a:bodyPr/>
          <a:lstStyle>
            <a:lvl1pPr>
              <a:defRPr b="1" i="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00D2F87F-92E9-001B-B4B1-EBBBCF14D4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8825"/>
            <a:ext cx="10515600" cy="435133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rgbClr val="11202E"/>
                </a:solidFill>
              </a:defRPr>
            </a:lvl2pPr>
            <a:lvl3pPr>
              <a:defRPr>
                <a:solidFill>
                  <a:srgbClr val="11202E"/>
                </a:solidFill>
              </a:defRPr>
            </a:lvl3pPr>
            <a:lvl4pPr>
              <a:defRPr>
                <a:solidFill>
                  <a:srgbClr val="11202E"/>
                </a:solidFill>
              </a:defRPr>
            </a:lvl4pPr>
            <a:lvl5pPr>
              <a:defRPr>
                <a:solidFill>
                  <a:srgbClr val="11202E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235010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648D738B-E334-E164-C83A-9D1F0E06D7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ED4DBDA9-34BB-28C5-45BF-99F6926CA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8325"/>
            <a:ext cx="10515600" cy="1325563"/>
          </a:xfrm>
        </p:spPr>
        <p:txBody>
          <a:bodyPr/>
          <a:lstStyle>
            <a:lvl1pPr>
              <a:defRPr b="1" i="0" baseline="0">
                <a:solidFill>
                  <a:srgbClr val="11202E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9" name="Tijdelijke aanduiding voor inhoud 2">
            <a:extLst>
              <a:ext uri="{FF2B5EF4-FFF2-40B4-BE49-F238E27FC236}">
                <a16:creationId xmlns:a16="http://schemas.microsoft.com/office/drawing/2014/main" id="{97F3A9CB-A637-773B-7320-6B77A2C21F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8825"/>
            <a:ext cx="10515600" cy="4351338"/>
          </a:xfrm>
        </p:spPr>
        <p:txBody>
          <a:bodyPr/>
          <a:lstStyle>
            <a:lvl1pPr marL="0" indent="0">
              <a:buNone/>
              <a:defRPr>
                <a:solidFill>
                  <a:srgbClr val="11202E"/>
                </a:solidFill>
              </a:defRPr>
            </a:lvl1pPr>
            <a:lvl2pPr marL="457200" indent="0">
              <a:buNone/>
              <a:defRPr>
                <a:solidFill>
                  <a:srgbClr val="11202E"/>
                </a:solidFill>
              </a:defRPr>
            </a:lvl2pPr>
            <a:lvl3pPr>
              <a:defRPr>
                <a:solidFill>
                  <a:srgbClr val="11202E"/>
                </a:solidFill>
              </a:defRPr>
            </a:lvl3pPr>
            <a:lvl4pPr>
              <a:defRPr>
                <a:solidFill>
                  <a:srgbClr val="11202E"/>
                </a:solidFill>
              </a:defRPr>
            </a:lvl4pPr>
            <a:lvl5pPr>
              <a:defRPr>
                <a:solidFill>
                  <a:srgbClr val="11202E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767600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1CA10976-6EB8-02D6-B8F0-20B674C67C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FF501AD3-D4D4-D3BE-88E5-8F3FD28CB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8325"/>
            <a:ext cx="10515600" cy="1325563"/>
          </a:xfrm>
        </p:spPr>
        <p:txBody>
          <a:bodyPr/>
          <a:lstStyle>
            <a:lvl1pPr>
              <a:defRPr b="1" i="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8" name="Tijdelijke aanduiding voor inhoud 2">
            <a:extLst>
              <a:ext uri="{FF2B5EF4-FFF2-40B4-BE49-F238E27FC236}">
                <a16:creationId xmlns:a16="http://schemas.microsoft.com/office/drawing/2014/main" id="{78362F8A-7910-83F1-BE88-E90AF513D3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8825"/>
            <a:ext cx="10515600" cy="435133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rgbClr val="11202E"/>
                </a:solidFill>
              </a:defRPr>
            </a:lvl2pPr>
            <a:lvl3pPr>
              <a:defRPr>
                <a:solidFill>
                  <a:srgbClr val="11202E"/>
                </a:solidFill>
              </a:defRPr>
            </a:lvl3pPr>
            <a:lvl4pPr>
              <a:defRPr>
                <a:solidFill>
                  <a:srgbClr val="11202E"/>
                </a:solidFill>
              </a:defRPr>
            </a:lvl4pPr>
            <a:lvl5pPr>
              <a:defRPr>
                <a:solidFill>
                  <a:srgbClr val="11202E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708023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5818DD02-8C14-21C0-C164-D56937CA350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733E3456-C4F9-823B-11B7-53EC1D5DE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8325"/>
            <a:ext cx="10515600" cy="1325563"/>
          </a:xfrm>
        </p:spPr>
        <p:txBody>
          <a:bodyPr/>
          <a:lstStyle>
            <a:lvl1pPr>
              <a:defRPr b="1" i="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8" name="Tijdelijke aanduiding voor inhoud 2">
            <a:extLst>
              <a:ext uri="{FF2B5EF4-FFF2-40B4-BE49-F238E27FC236}">
                <a16:creationId xmlns:a16="http://schemas.microsoft.com/office/drawing/2014/main" id="{1875D8F0-0ED5-B04F-52C9-3A47562FF3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8825"/>
            <a:ext cx="10515600" cy="435133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rgbClr val="11202E"/>
                </a:solidFill>
              </a:defRPr>
            </a:lvl2pPr>
            <a:lvl3pPr>
              <a:defRPr>
                <a:solidFill>
                  <a:srgbClr val="11202E"/>
                </a:solidFill>
              </a:defRPr>
            </a:lvl3pPr>
            <a:lvl4pPr>
              <a:defRPr>
                <a:solidFill>
                  <a:srgbClr val="11202E"/>
                </a:solidFill>
              </a:defRPr>
            </a:lvl4pPr>
            <a:lvl5pPr>
              <a:defRPr>
                <a:solidFill>
                  <a:srgbClr val="11202E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1943844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467DE188-79FE-F602-C39E-0EEF25AC0D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D220136E-1CA1-D803-A9B9-371D6AC65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8325"/>
            <a:ext cx="10515600" cy="1325563"/>
          </a:xfrm>
        </p:spPr>
        <p:txBody>
          <a:bodyPr/>
          <a:lstStyle>
            <a:lvl1pPr>
              <a:defRPr b="1" i="0" baseline="0">
                <a:solidFill>
                  <a:srgbClr val="11202E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8" name="Tijdelijke aanduiding voor inhoud 2">
            <a:extLst>
              <a:ext uri="{FF2B5EF4-FFF2-40B4-BE49-F238E27FC236}">
                <a16:creationId xmlns:a16="http://schemas.microsoft.com/office/drawing/2014/main" id="{E8053435-2C2C-05B3-E95F-C366B0C7C4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8825"/>
            <a:ext cx="10515600" cy="4351338"/>
          </a:xfrm>
        </p:spPr>
        <p:txBody>
          <a:bodyPr/>
          <a:lstStyle>
            <a:lvl1pPr marL="0" indent="0">
              <a:buNone/>
              <a:defRPr>
                <a:solidFill>
                  <a:srgbClr val="11202E"/>
                </a:solidFill>
              </a:defRPr>
            </a:lvl1pPr>
            <a:lvl2pPr marL="457200" indent="0">
              <a:buNone/>
              <a:defRPr>
                <a:solidFill>
                  <a:srgbClr val="11202E"/>
                </a:solidFill>
              </a:defRPr>
            </a:lvl2pPr>
            <a:lvl3pPr>
              <a:defRPr>
                <a:solidFill>
                  <a:srgbClr val="11202E"/>
                </a:solidFill>
              </a:defRPr>
            </a:lvl3pPr>
            <a:lvl4pPr>
              <a:defRPr>
                <a:solidFill>
                  <a:srgbClr val="11202E"/>
                </a:solidFill>
              </a:defRPr>
            </a:lvl4pPr>
            <a:lvl5pPr>
              <a:defRPr>
                <a:solidFill>
                  <a:srgbClr val="11202E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010181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1E0B7BEA-FB48-4AF1-EF67-C0D09E479A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996904DC-E474-CB5E-9DC6-D26794D3A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8325"/>
            <a:ext cx="10515600" cy="1325563"/>
          </a:xfrm>
        </p:spPr>
        <p:txBody>
          <a:bodyPr/>
          <a:lstStyle>
            <a:lvl1pPr>
              <a:defRPr b="1" i="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8" name="Tijdelijke aanduiding voor inhoud 2">
            <a:extLst>
              <a:ext uri="{FF2B5EF4-FFF2-40B4-BE49-F238E27FC236}">
                <a16:creationId xmlns:a16="http://schemas.microsoft.com/office/drawing/2014/main" id="{8E197C62-A83C-1818-A903-885B9F8F69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8825"/>
            <a:ext cx="10515600" cy="435133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rgbClr val="11202E"/>
                </a:solidFill>
              </a:defRPr>
            </a:lvl2pPr>
            <a:lvl3pPr>
              <a:defRPr>
                <a:solidFill>
                  <a:srgbClr val="11202E"/>
                </a:solidFill>
              </a:defRPr>
            </a:lvl3pPr>
            <a:lvl4pPr>
              <a:defRPr>
                <a:solidFill>
                  <a:srgbClr val="11202E"/>
                </a:solidFill>
              </a:defRPr>
            </a:lvl4pPr>
            <a:lvl5pPr>
              <a:defRPr>
                <a:solidFill>
                  <a:srgbClr val="11202E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2721391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308C6A51-05E1-41A1-1739-E7423CB08F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97B03AF0-FAF0-44EE-CE90-32381239F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8325"/>
            <a:ext cx="10515600" cy="1325563"/>
          </a:xfrm>
        </p:spPr>
        <p:txBody>
          <a:bodyPr/>
          <a:lstStyle>
            <a:lvl1pPr>
              <a:defRPr b="1" i="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8" name="Tijdelijke aanduiding voor inhoud 2">
            <a:extLst>
              <a:ext uri="{FF2B5EF4-FFF2-40B4-BE49-F238E27FC236}">
                <a16:creationId xmlns:a16="http://schemas.microsoft.com/office/drawing/2014/main" id="{473D9711-15B1-4A0B-6B72-596B1F230F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8825"/>
            <a:ext cx="10515600" cy="435133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rgbClr val="11202E"/>
                </a:solidFill>
              </a:defRPr>
            </a:lvl2pPr>
            <a:lvl3pPr>
              <a:defRPr>
                <a:solidFill>
                  <a:srgbClr val="11202E"/>
                </a:solidFill>
              </a:defRPr>
            </a:lvl3pPr>
            <a:lvl4pPr>
              <a:defRPr>
                <a:solidFill>
                  <a:srgbClr val="11202E"/>
                </a:solidFill>
              </a:defRPr>
            </a:lvl4pPr>
            <a:lvl5pPr>
              <a:defRPr>
                <a:solidFill>
                  <a:srgbClr val="11202E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716861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2E84DFCF-2AFE-FBAD-0A4B-06D4C1D4CC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93AB7334-C175-7DA6-370C-C8EC685C8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8325"/>
            <a:ext cx="10515600" cy="1325563"/>
          </a:xfrm>
        </p:spPr>
        <p:txBody>
          <a:bodyPr/>
          <a:lstStyle>
            <a:lvl1pPr>
              <a:defRPr b="1" i="0" baseline="0">
                <a:solidFill>
                  <a:srgbClr val="11202E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8" name="Tijdelijke aanduiding voor inhoud 2">
            <a:extLst>
              <a:ext uri="{FF2B5EF4-FFF2-40B4-BE49-F238E27FC236}">
                <a16:creationId xmlns:a16="http://schemas.microsoft.com/office/drawing/2014/main" id="{BC76C7F0-B5E3-8FEC-B411-0EAA268DC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8825"/>
            <a:ext cx="10515600" cy="4351338"/>
          </a:xfrm>
        </p:spPr>
        <p:txBody>
          <a:bodyPr/>
          <a:lstStyle>
            <a:lvl1pPr marL="0" indent="0">
              <a:buNone/>
              <a:defRPr>
                <a:solidFill>
                  <a:srgbClr val="11202E"/>
                </a:solidFill>
              </a:defRPr>
            </a:lvl1pPr>
            <a:lvl2pPr marL="457200" indent="0">
              <a:buNone/>
              <a:defRPr>
                <a:solidFill>
                  <a:srgbClr val="11202E"/>
                </a:solidFill>
              </a:defRPr>
            </a:lvl2pPr>
            <a:lvl3pPr>
              <a:defRPr>
                <a:solidFill>
                  <a:srgbClr val="11202E"/>
                </a:solidFill>
              </a:defRPr>
            </a:lvl3pPr>
            <a:lvl4pPr>
              <a:defRPr>
                <a:solidFill>
                  <a:srgbClr val="11202E"/>
                </a:solidFill>
              </a:defRPr>
            </a:lvl4pPr>
            <a:lvl5pPr>
              <a:defRPr>
                <a:solidFill>
                  <a:srgbClr val="11202E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4773602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6B8476E7-BEA6-18EE-6ECC-5F437CB1EE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36938CD2-6B52-70C5-FB09-260414373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8325"/>
            <a:ext cx="10515600" cy="1325563"/>
          </a:xfrm>
        </p:spPr>
        <p:txBody>
          <a:bodyPr/>
          <a:lstStyle>
            <a:lvl1pPr>
              <a:defRPr b="1" i="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8" name="Tijdelijke aanduiding voor inhoud 2">
            <a:extLst>
              <a:ext uri="{FF2B5EF4-FFF2-40B4-BE49-F238E27FC236}">
                <a16:creationId xmlns:a16="http://schemas.microsoft.com/office/drawing/2014/main" id="{112C466B-BAB0-EB44-B2BC-FADACB5DA9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8825"/>
            <a:ext cx="10515600" cy="435133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rgbClr val="11202E"/>
                </a:solidFill>
              </a:defRPr>
            </a:lvl2pPr>
            <a:lvl3pPr>
              <a:defRPr>
                <a:solidFill>
                  <a:srgbClr val="11202E"/>
                </a:solidFill>
              </a:defRPr>
            </a:lvl3pPr>
            <a:lvl4pPr>
              <a:defRPr>
                <a:solidFill>
                  <a:srgbClr val="11202E"/>
                </a:solidFill>
              </a:defRPr>
            </a:lvl4pPr>
            <a:lvl5pPr>
              <a:defRPr>
                <a:solidFill>
                  <a:srgbClr val="11202E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18949891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11190AA1-D47C-E018-8DFD-ABB7038BEA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12192002" cy="6858001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BB98E68B-8163-B3A0-284A-EBF86FF8A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8325"/>
            <a:ext cx="10515600" cy="1325563"/>
          </a:xfrm>
        </p:spPr>
        <p:txBody>
          <a:bodyPr/>
          <a:lstStyle>
            <a:lvl1pPr>
              <a:defRPr b="1" i="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8" name="Tijdelijke aanduiding voor inhoud 2">
            <a:extLst>
              <a:ext uri="{FF2B5EF4-FFF2-40B4-BE49-F238E27FC236}">
                <a16:creationId xmlns:a16="http://schemas.microsoft.com/office/drawing/2014/main" id="{3B99264C-0BAF-55F9-EAC8-BC6A0F38D5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8825"/>
            <a:ext cx="10515600" cy="435133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rgbClr val="11202E"/>
                </a:solidFill>
              </a:defRPr>
            </a:lvl2pPr>
            <a:lvl3pPr>
              <a:defRPr>
                <a:solidFill>
                  <a:srgbClr val="11202E"/>
                </a:solidFill>
              </a:defRPr>
            </a:lvl3pPr>
            <a:lvl4pPr>
              <a:defRPr>
                <a:solidFill>
                  <a:srgbClr val="11202E"/>
                </a:solidFill>
              </a:defRPr>
            </a:lvl4pPr>
            <a:lvl5pPr>
              <a:defRPr>
                <a:solidFill>
                  <a:srgbClr val="11202E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4017972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11949023-0ABA-5297-B54F-6D81DCF9D2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E91D8D3D-7CAA-BD66-42CD-A16BAE471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8325"/>
            <a:ext cx="5537200" cy="1325563"/>
          </a:xfrm>
        </p:spPr>
        <p:txBody>
          <a:bodyPr/>
          <a:lstStyle>
            <a:lvl1pPr>
              <a:defRPr b="1" i="0" baseline="0">
                <a:solidFill>
                  <a:srgbClr val="11202E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8" name="Tijdelijke aanduiding voor inhoud 2">
            <a:extLst>
              <a:ext uri="{FF2B5EF4-FFF2-40B4-BE49-F238E27FC236}">
                <a16:creationId xmlns:a16="http://schemas.microsoft.com/office/drawing/2014/main" id="{5B0B4830-DF19-E297-F77D-99D3D5E11F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8825"/>
            <a:ext cx="5537200" cy="4351338"/>
          </a:xfrm>
        </p:spPr>
        <p:txBody>
          <a:bodyPr/>
          <a:lstStyle>
            <a:lvl1pPr marL="0" indent="0">
              <a:buNone/>
              <a:defRPr>
                <a:solidFill>
                  <a:srgbClr val="11202E"/>
                </a:solidFill>
              </a:defRPr>
            </a:lvl1pPr>
            <a:lvl2pPr marL="457200" indent="0">
              <a:buNone/>
              <a:defRPr>
                <a:solidFill>
                  <a:srgbClr val="11202E"/>
                </a:solidFill>
              </a:defRPr>
            </a:lvl2pPr>
            <a:lvl3pPr>
              <a:defRPr>
                <a:solidFill>
                  <a:srgbClr val="11202E"/>
                </a:solidFill>
              </a:defRPr>
            </a:lvl3pPr>
            <a:lvl4pPr>
              <a:defRPr>
                <a:solidFill>
                  <a:srgbClr val="11202E"/>
                </a:solidFill>
              </a:defRPr>
            </a:lvl4pPr>
            <a:lvl5pPr>
              <a:defRPr>
                <a:solidFill>
                  <a:srgbClr val="11202E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0147643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F227A724-9DF8-1713-E643-5BDCD75E72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566058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11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474B4739-DBF1-EB0A-CDBA-87E12640A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0EDFE47-08D7-4998-DD8D-A42EB81328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4194195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6" r:id="rId3"/>
    <p:sldLayoutId id="2147483650" r:id="rId4"/>
    <p:sldLayoutId id="2147483664" r:id="rId5"/>
    <p:sldLayoutId id="2147483665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5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18" Type="http://schemas.openxmlformats.org/officeDocument/2006/relationships/image" Target="../media/image3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" Type="http://schemas.openxmlformats.org/officeDocument/2006/relationships/image" Target="../media/image18.png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10" Type="http://schemas.openxmlformats.org/officeDocument/2006/relationships/image" Target="../media/image26.png"/><Relationship Id="rId19" Type="http://schemas.openxmlformats.org/officeDocument/2006/relationships/image" Target="../media/image35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11FDCD-C240-4233-55A5-A404E0FE7F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61554" y="1049217"/>
            <a:ext cx="7616142" cy="2387600"/>
          </a:xfrm>
        </p:spPr>
        <p:txBody>
          <a:bodyPr>
            <a:normAutofit fontScale="90000"/>
          </a:bodyPr>
          <a:lstStyle/>
          <a:p>
            <a:r>
              <a:rPr lang="nl-NL" dirty="0"/>
              <a:t>Title of </a:t>
            </a:r>
            <a:r>
              <a:rPr lang="nl-NL" dirty="0" err="1"/>
              <a:t>the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/>
              <a:t>Green Action Plan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B2C38B2-C057-FE3C-7131-971BDB33F7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91851" y="3528563"/>
            <a:ext cx="7939600" cy="16557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 dirty="0"/>
              <a:t>School Head Name </a:t>
            </a:r>
            <a:br>
              <a:rPr lang="nl-NL" dirty="0"/>
            </a:br>
            <a:r>
              <a:rPr lang="nl-NL" dirty="0"/>
              <a:t>School Name</a:t>
            </a:r>
            <a:br>
              <a:rPr lang="nl-NL" dirty="0"/>
            </a:br>
            <a:r>
              <a:rPr lang="nl-NL" dirty="0"/>
              <a:t>Educational Level</a:t>
            </a:r>
          </a:p>
        </p:txBody>
      </p:sp>
      <p:pic>
        <p:nvPicPr>
          <p:cNvPr id="5" name="Afbeelding 4" descr="Afbeelding met tekst, Lettertype, schermopname, Graphics&#10;&#10;Automatisch gegenereerde beschrijving">
            <a:extLst>
              <a:ext uri="{FF2B5EF4-FFF2-40B4-BE49-F238E27FC236}">
                <a16:creationId xmlns:a16="http://schemas.microsoft.com/office/drawing/2014/main" id="{FC38FCA9-58F5-CD77-0E1C-FA446860D8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5470" y="5898664"/>
            <a:ext cx="2602229" cy="54394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E80BCEB3-ED95-D598-FA22-A734AB93D6E3}"/>
              </a:ext>
            </a:extLst>
          </p:cNvPr>
          <p:cNvSpPr txBox="1"/>
          <p:nvPr/>
        </p:nvSpPr>
        <p:spPr>
          <a:xfrm>
            <a:off x="3223445" y="5932171"/>
            <a:ext cx="5745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Funded</a:t>
            </a:r>
            <a:r>
              <a:rPr lang="nl-NL" sz="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nl-NL" sz="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by</a:t>
            </a:r>
            <a:r>
              <a:rPr lang="nl-NL" sz="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the European Union. Views and </a:t>
            </a:r>
            <a:r>
              <a:rPr lang="nl-NL" sz="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opinions</a:t>
            </a:r>
            <a:r>
              <a:rPr lang="nl-NL" sz="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nl-NL" sz="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expressed</a:t>
            </a:r>
            <a:r>
              <a:rPr lang="nl-NL" sz="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are </a:t>
            </a:r>
            <a:r>
              <a:rPr lang="nl-NL" sz="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however</a:t>
            </a:r>
            <a:r>
              <a:rPr lang="nl-NL" sz="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nl-NL" sz="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those</a:t>
            </a:r>
            <a:r>
              <a:rPr lang="nl-NL" sz="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of the </a:t>
            </a:r>
            <a:r>
              <a:rPr lang="nl-NL" sz="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author</a:t>
            </a:r>
            <a:r>
              <a:rPr lang="nl-NL" sz="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(s) </a:t>
            </a:r>
            <a:r>
              <a:rPr lang="nl-NL" sz="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only</a:t>
            </a:r>
            <a:r>
              <a:rPr lang="nl-NL" sz="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and do </a:t>
            </a:r>
            <a:r>
              <a:rPr lang="nl-NL" sz="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not</a:t>
            </a:r>
            <a:r>
              <a:rPr lang="nl-NL" sz="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nl-NL" sz="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necessarily</a:t>
            </a:r>
            <a:r>
              <a:rPr lang="nl-NL" sz="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nl-NL" sz="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reflect</a:t>
            </a:r>
            <a:r>
              <a:rPr lang="nl-NL" sz="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nl-NL" sz="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those</a:t>
            </a:r>
            <a:r>
              <a:rPr lang="nl-NL" sz="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of the European Union or the European Education and Culture Executive Agency (EACEA). </a:t>
            </a:r>
            <a:r>
              <a:rPr lang="nl-NL" sz="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Neither</a:t>
            </a:r>
            <a:r>
              <a:rPr lang="nl-NL" sz="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the European Union nor EACEA </a:t>
            </a:r>
            <a:r>
              <a:rPr lang="nl-NL" sz="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can</a:t>
            </a:r>
            <a:r>
              <a:rPr lang="nl-NL" sz="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nl-NL" sz="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be</a:t>
            </a:r>
            <a:r>
              <a:rPr lang="nl-NL" sz="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held </a:t>
            </a:r>
            <a:r>
              <a:rPr lang="nl-NL" sz="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responsible</a:t>
            </a:r>
            <a:r>
              <a:rPr lang="nl-NL" sz="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nl-NL" sz="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for</a:t>
            </a:r>
            <a:r>
              <a:rPr lang="nl-NL" sz="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nl-NL" sz="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them</a:t>
            </a:r>
            <a:r>
              <a:rPr lang="nl-NL" sz="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</a:t>
            </a:r>
            <a:endParaRPr lang="nl-NL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582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22DE40D-07A0-B649-8200-C4830F980A52}"/>
              </a:ext>
            </a:extLst>
          </p:cNvPr>
          <p:cNvSpPr txBox="1"/>
          <p:nvPr/>
        </p:nvSpPr>
        <p:spPr>
          <a:xfrm>
            <a:off x="1892181" y="5776153"/>
            <a:ext cx="36186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0" dirty="0">
                <a:solidFill>
                  <a:schemeClr val="bg1"/>
                </a:solidFill>
              </a:rPr>
              <a:t>Remember that your goals should be linked with Sustainability Citizenship.</a:t>
            </a:r>
          </a:p>
        </p:txBody>
      </p:sp>
      <p:pic>
        <p:nvPicPr>
          <p:cNvPr id="10" name="Picture 9" descr="A cartoon character with glowing lights on it&#10;&#10;AI-generated content may be incorrect.">
            <a:extLst>
              <a:ext uri="{FF2B5EF4-FFF2-40B4-BE49-F238E27FC236}">
                <a16:creationId xmlns:a16="http://schemas.microsoft.com/office/drawing/2014/main" id="{BC33A04F-36C0-DF95-6082-6A95E25231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0" y="4847067"/>
            <a:ext cx="2010933" cy="2010933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49A72994-592C-4806-DE28-32F13BB8BBDE}"/>
              </a:ext>
            </a:extLst>
          </p:cNvPr>
          <p:cNvSpPr txBox="1"/>
          <p:nvPr/>
        </p:nvSpPr>
        <p:spPr>
          <a:xfrm>
            <a:off x="3701503" y="1195931"/>
            <a:ext cx="77413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EF4920"/>
                </a:solidFill>
                <a:latin typeface="+mj-lt"/>
                <a:cs typeface="Forte Forward" panose="020F0502020204030204" pitchFamily="2" charset="0"/>
              </a:rPr>
              <a:t>My vision for a sustainable school is…</a:t>
            </a:r>
            <a:endParaRPr lang="en-GB" sz="2000" b="1" noProof="0" dirty="0">
              <a:solidFill>
                <a:srgbClr val="EF4920"/>
              </a:solidFill>
              <a:latin typeface="+mj-lt"/>
              <a:cs typeface="Forte Forward" panose="020F0502020204030204" pitchFamily="2" charset="0"/>
            </a:endParaRP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E0302668-38B5-250F-66DD-77BE2DE196E3}"/>
              </a:ext>
            </a:extLst>
          </p:cNvPr>
          <p:cNvSpPr txBox="1"/>
          <p:nvPr/>
        </p:nvSpPr>
        <p:spPr>
          <a:xfrm>
            <a:off x="615204" y="1985623"/>
            <a:ext cx="10961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0" dirty="0">
                <a:solidFill>
                  <a:schemeClr val="bg2">
                    <a:lumMod val="75000"/>
                  </a:schemeClr>
                </a:solidFill>
              </a:rPr>
              <a:t>Formulate your vision</a:t>
            </a:r>
            <a:r>
              <a:rPr lang="en-GB" dirty="0">
                <a:solidFill>
                  <a:schemeClr val="bg2">
                    <a:lumMod val="75000"/>
                  </a:schemeClr>
                </a:solidFill>
              </a:rPr>
              <a:t> here</a:t>
            </a:r>
            <a:r>
              <a:rPr lang="en-GB" noProof="0" dirty="0">
                <a:solidFill>
                  <a:schemeClr val="bg2">
                    <a:lumMod val="7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53494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0A600-B8DD-AD75-7B0E-EAB47A9C0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B32716D-DC99-D237-C207-248A04C5B9ED}"/>
              </a:ext>
            </a:extLst>
          </p:cNvPr>
          <p:cNvSpPr txBox="1"/>
          <p:nvPr/>
        </p:nvSpPr>
        <p:spPr>
          <a:xfrm>
            <a:off x="1892181" y="5776153"/>
            <a:ext cx="36186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0" dirty="0">
                <a:solidFill>
                  <a:schemeClr val="bg1"/>
                </a:solidFill>
              </a:rPr>
              <a:t>Icons of the Sustainable Development Goals can be found in slide 5</a:t>
            </a:r>
          </a:p>
        </p:txBody>
      </p:sp>
      <p:pic>
        <p:nvPicPr>
          <p:cNvPr id="10" name="Picture 9" descr="A cartoon character with glowing lights on it&#10;&#10;AI-generated content may be incorrect.">
            <a:extLst>
              <a:ext uri="{FF2B5EF4-FFF2-40B4-BE49-F238E27FC236}">
                <a16:creationId xmlns:a16="http://schemas.microsoft.com/office/drawing/2014/main" id="{CB583921-FD4B-3EF5-25A2-0606D7936A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0" y="4847067"/>
            <a:ext cx="2010933" cy="2010933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CE20EF78-779B-56D6-4F6E-744E530416C7}"/>
              </a:ext>
            </a:extLst>
          </p:cNvPr>
          <p:cNvSpPr txBox="1"/>
          <p:nvPr/>
        </p:nvSpPr>
        <p:spPr>
          <a:xfrm>
            <a:off x="726826" y="791771"/>
            <a:ext cx="54453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EF4920"/>
                </a:solidFill>
                <a:latin typeface="+mj-lt"/>
                <a:cs typeface="Forte Forward" panose="020F0502020204030204" pitchFamily="2" charset="0"/>
              </a:rPr>
              <a:t>My Green Action Plan, formulated SMART:</a:t>
            </a:r>
            <a:endParaRPr lang="en-GB" sz="2000" b="1" noProof="0" dirty="0">
              <a:solidFill>
                <a:srgbClr val="EF4920"/>
              </a:solidFill>
              <a:latin typeface="+mj-lt"/>
              <a:cs typeface="Forte Forward" panose="020F0502020204030204" pitchFamily="2" charset="0"/>
            </a:endParaRPr>
          </a:p>
        </p:txBody>
      </p:sp>
      <p:sp>
        <p:nvSpPr>
          <p:cNvPr id="11" name="TextBox 4">
            <a:extLst>
              <a:ext uri="{FF2B5EF4-FFF2-40B4-BE49-F238E27FC236}">
                <a16:creationId xmlns:a16="http://schemas.microsoft.com/office/drawing/2014/main" id="{4DB13D18-83D8-D7BE-E2DA-BDA049410316}"/>
              </a:ext>
            </a:extLst>
          </p:cNvPr>
          <p:cNvSpPr txBox="1"/>
          <p:nvPr/>
        </p:nvSpPr>
        <p:spPr>
          <a:xfrm>
            <a:off x="726826" y="1394796"/>
            <a:ext cx="105180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0" dirty="0"/>
              <a:t>Specific</a:t>
            </a:r>
          </a:p>
          <a:p>
            <a:r>
              <a:rPr lang="en-US" b="1" dirty="0">
                <a:solidFill>
                  <a:schemeClr val="bg2">
                    <a:lumMod val="75000"/>
                  </a:schemeClr>
                </a:solidFill>
              </a:rPr>
              <a:t>Make the goal clear and focused by defining exactly what you want to achieve.</a:t>
            </a:r>
            <a:br>
              <a:rPr lang="en-US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→ Instead of "improve education," say "integrate soil education into the science curriculum for Year 5 students."</a:t>
            </a:r>
            <a:endParaRPr lang="en-GB" noProof="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2" name="TextBox 4">
            <a:extLst>
              <a:ext uri="{FF2B5EF4-FFF2-40B4-BE49-F238E27FC236}">
                <a16:creationId xmlns:a16="http://schemas.microsoft.com/office/drawing/2014/main" id="{BEB8AD2D-6FC6-9133-903B-6120EFD1B653}"/>
              </a:ext>
            </a:extLst>
          </p:cNvPr>
          <p:cNvSpPr txBox="1"/>
          <p:nvPr/>
        </p:nvSpPr>
        <p:spPr>
          <a:xfrm>
            <a:off x="834887" y="3059668"/>
            <a:ext cx="108784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noProof="0" dirty="0"/>
              <a:t>Measurable</a:t>
            </a:r>
          </a:p>
          <a:p>
            <a:pPr algn="r"/>
            <a:r>
              <a:rPr lang="en-US" b="1" dirty="0">
                <a:solidFill>
                  <a:schemeClr val="bg2">
                    <a:lumMod val="75000"/>
                  </a:schemeClr>
                </a:solidFill>
              </a:rPr>
              <a:t>Include a way to track progress or know when the goal is achieved.</a:t>
            </a:r>
            <a:br>
              <a:rPr lang="en-US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→ Add a metric, like "by developing three lesson plans and piloting them in two schools."</a:t>
            </a:r>
            <a:endParaRPr lang="en-GB" noProof="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800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C15C9D-7F62-0573-DC2F-4F1768A21F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2E65BFC-325E-8424-AC37-9799EEBC4ECA}"/>
              </a:ext>
            </a:extLst>
          </p:cNvPr>
          <p:cNvSpPr txBox="1"/>
          <p:nvPr/>
        </p:nvSpPr>
        <p:spPr>
          <a:xfrm>
            <a:off x="1892181" y="5776153"/>
            <a:ext cx="36186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Icons of the Sustainable Development Goals can be found in slide 5</a:t>
            </a:r>
          </a:p>
        </p:txBody>
      </p:sp>
      <p:pic>
        <p:nvPicPr>
          <p:cNvPr id="10" name="Picture 9" descr="A cartoon character with glowing lights on it&#10;&#10;AI-generated content may be incorrect.">
            <a:extLst>
              <a:ext uri="{FF2B5EF4-FFF2-40B4-BE49-F238E27FC236}">
                <a16:creationId xmlns:a16="http://schemas.microsoft.com/office/drawing/2014/main" id="{1ACEFB31-D27C-3144-7C0E-A9E6CFA420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0" y="4847067"/>
            <a:ext cx="2010933" cy="2010933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632E4A74-FC43-51FA-C072-E614CE03C8DF}"/>
              </a:ext>
            </a:extLst>
          </p:cNvPr>
          <p:cNvSpPr txBox="1"/>
          <p:nvPr/>
        </p:nvSpPr>
        <p:spPr>
          <a:xfrm>
            <a:off x="726826" y="612869"/>
            <a:ext cx="54453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EF4920"/>
                </a:solidFill>
                <a:latin typeface="+mj-lt"/>
                <a:cs typeface="Forte Forward" panose="020F0502020204030204" pitchFamily="2" charset="0"/>
              </a:rPr>
              <a:t>My Green Action Plan, formulated SMART:</a:t>
            </a:r>
            <a:endParaRPr lang="en-GB" sz="2000" b="1" noProof="0" dirty="0">
              <a:solidFill>
                <a:srgbClr val="EF4920"/>
              </a:solidFill>
              <a:latin typeface="+mj-lt"/>
              <a:cs typeface="Forte Forward" panose="020F0502020204030204" pitchFamily="2" charset="0"/>
            </a:endParaRPr>
          </a:p>
        </p:txBody>
      </p:sp>
      <p:sp>
        <p:nvSpPr>
          <p:cNvPr id="13" name="TextBox 4">
            <a:extLst>
              <a:ext uri="{FF2B5EF4-FFF2-40B4-BE49-F238E27FC236}">
                <a16:creationId xmlns:a16="http://schemas.microsoft.com/office/drawing/2014/main" id="{D8C74B4F-52D1-C9D2-111E-9769207204F8}"/>
              </a:ext>
            </a:extLst>
          </p:cNvPr>
          <p:cNvSpPr txBox="1"/>
          <p:nvPr/>
        </p:nvSpPr>
        <p:spPr>
          <a:xfrm>
            <a:off x="726826" y="1139625"/>
            <a:ext cx="107383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0" dirty="0"/>
              <a:t>Achievable</a:t>
            </a:r>
          </a:p>
          <a:p>
            <a:r>
              <a:rPr lang="en-US" b="1" dirty="0">
                <a:solidFill>
                  <a:schemeClr val="bg2">
                    <a:lumMod val="75000"/>
                  </a:schemeClr>
                </a:solidFill>
              </a:rPr>
              <a:t>Ensure the goal is realistic and attainable given the time, resources, and context.</a:t>
            </a:r>
            <a:br>
              <a:rPr lang="en-US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→ Aim for something doable, such as "train 10 teachers in soil education methods over the next 6 months."</a:t>
            </a:r>
            <a:endParaRPr lang="en-GB" noProof="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2CFE8788-5D0B-6560-6DB0-3820D7875BB4}"/>
              </a:ext>
            </a:extLst>
          </p:cNvPr>
          <p:cNvSpPr txBox="1"/>
          <p:nvPr/>
        </p:nvSpPr>
        <p:spPr>
          <a:xfrm>
            <a:off x="726826" y="2349462"/>
            <a:ext cx="106634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noProof="0" dirty="0"/>
              <a:t>Realistic</a:t>
            </a:r>
          </a:p>
          <a:p>
            <a:pPr algn="r"/>
            <a:r>
              <a:rPr lang="en-US" b="1" dirty="0">
                <a:solidFill>
                  <a:schemeClr val="bg2">
                    <a:lumMod val="75000"/>
                  </a:schemeClr>
                </a:solidFill>
              </a:rPr>
              <a:t>Align the goal with broader priorities or needs to ensure it matters.</a:t>
            </a:r>
            <a:br>
              <a:rPr lang="en-US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→ Link it to your mission, e.g., "this supports our school’s sustainability vision and outdoor learning strategy."</a:t>
            </a:r>
            <a:endParaRPr lang="en-GB" noProof="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5" name="TextBox 4">
            <a:extLst>
              <a:ext uri="{FF2B5EF4-FFF2-40B4-BE49-F238E27FC236}">
                <a16:creationId xmlns:a16="http://schemas.microsoft.com/office/drawing/2014/main" id="{EE4D25C5-FEB8-E937-1F22-4B423913EBC1}"/>
              </a:ext>
            </a:extLst>
          </p:cNvPr>
          <p:cNvSpPr txBox="1"/>
          <p:nvPr/>
        </p:nvSpPr>
        <p:spPr>
          <a:xfrm>
            <a:off x="726826" y="3574256"/>
            <a:ext cx="106634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0" dirty="0"/>
              <a:t>Time-bound</a:t>
            </a:r>
          </a:p>
          <a:p>
            <a:r>
              <a:rPr lang="en-US" b="1" dirty="0">
                <a:solidFill>
                  <a:schemeClr val="bg2">
                    <a:lumMod val="75000"/>
                  </a:schemeClr>
                </a:solidFill>
              </a:rPr>
              <a:t>Set a clear deadline to create urgency and focus.</a:t>
            </a:r>
            <a:br>
              <a:rPr lang="en-US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→ Include a timeframe like "by the end of the current school year" or "within three months."</a:t>
            </a:r>
            <a:endParaRPr lang="en-GB" noProof="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961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E2735D1-3BA6-7D15-6BAD-963D36672634}"/>
              </a:ext>
            </a:extLst>
          </p:cNvPr>
          <p:cNvSpPr txBox="1"/>
          <p:nvPr/>
        </p:nvSpPr>
        <p:spPr>
          <a:xfrm>
            <a:off x="160679" y="342111"/>
            <a:ext cx="6716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This plan links to the Sustainable Development Goals:</a:t>
            </a: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0AB8B17A-AE49-A302-315B-AF49870F28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6224" y="806693"/>
            <a:ext cx="736088" cy="73608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CA753194-3987-3FB3-1704-D90CD5C5C9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929" y="812227"/>
            <a:ext cx="736088" cy="73608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CD8C1FAE-5925-85C4-DB8E-DF8720AF44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5988" y="812227"/>
            <a:ext cx="736088" cy="73608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606E62A1-B53C-ABAD-976F-E2BDDCA3C9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6047" y="812227"/>
            <a:ext cx="736088" cy="736088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7B745488-02D5-6F82-64F4-0F4BAFFEFD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86106" y="806693"/>
            <a:ext cx="736088" cy="736088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734362F3-0105-2E58-0F38-1981EE183B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96165" y="806693"/>
            <a:ext cx="736088" cy="736088"/>
          </a:xfrm>
          <a:prstGeom prst="rect">
            <a:avLst/>
          </a:prstGeom>
        </p:spPr>
      </p:pic>
      <p:pic>
        <p:nvPicPr>
          <p:cNvPr id="64" name="Picture 63" descr="A yellow sign with white text&#10;&#10;AI-generated content may be incorrect.">
            <a:extLst>
              <a:ext uri="{FF2B5EF4-FFF2-40B4-BE49-F238E27FC236}">
                <a16:creationId xmlns:a16="http://schemas.microsoft.com/office/drawing/2014/main" id="{6CFF07AA-3F94-BA14-3310-D1665AC454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06224" y="1640515"/>
            <a:ext cx="736088" cy="736088"/>
          </a:xfrm>
          <a:prstGeom prst="rect">
            <a:avLst/>
          </a:prstGeom>
        </p:spPr>
      </p:pic>
      <p:pic>
        <p:nvPicPr>
          <p:cNvPr id="66" name="Picture 65" descr="A yellow sign with a light and text&#10;&#10;AI-generated content may be incorrect.">
            <a:extLst>
              <a:ext uri="{FF2B5EF4-FFF2-40B4-BE49-F238E27FC236}">
                <a16:creationId xmlns:a16="http://schemas.microsoft.com/office/drawing/2014/main" id="{6E575588-F3E1-B541-8A04-08A11DF2012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5929" y="1646479"/>
            <a:ext cx="736088" cy="736088"/>
          </a:xfrm>
          <a:prstGeom prst="rect">
            <a:avLst/>
          </a:prstGeom>
        </p:spPr>
      </p:pic>
      <p:pic>
        <p:nvPicPr>
          <p:cNvPr id="68" name="Picture 67" descr="A red background with white text and a graph&#10;&#10;AI-generated content may be incorrect.">
            <a:extLst>
              <a:ext uri="{FF2B5EF4-FFF2-40B4-BE49-F238E27FC236}">
                <a16:creationId xmlns:a16="http://schemas.microsoft.com/office/drawing/2014/main" id="{15748FC7-BB9B-79AD-A084-95A1994B69E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2557" y="1646479"/>
            <a:ext cx="736088" cy="736088"/>
          </a:xfrm>
          <a:prstGeom prst="rect">
            <a:avLst/>
          </a:prstGeom>
        </p:spPr>
      </p:pic>
      <p:pic>
        <p:nvPicPr>
          <p:cNvPr id="70" name="Picture 69" descr="A logo on an orange background&#10;&#10;AI-generated content may be incorrect.">
            <a:extLst>
              <a:ext uri="{FF2B5EF4-FFF2-40B4-BE49-F238E27FC236}">
                <a16:creationId xmlns:a16="http://schemas.microsoft.com/office/drawing/2014/main" id="{F88F839B-AF79-B169-9A28-8CD471A0D3A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76047" y="1646479"/>
            <a:ext cx="736088" cy="736088"/>
          </a:xfrm>
          <a:prstGeom prst="rect">
            <a:avLst/>
          </a:prstGeom>
        </p:spPr>
      </p:pic>
      <p:pic>
        <p:nvPicPr>
          <p:cNvPr id="72" name="Picture 71" descr="A pink background with white text and white arrows&#10;&#10;AI-generated content may be incorrect.">
            <a:extLst>
              <a:ext uri="{FF2B5EF4-FFF2-40B4-BE49-F238E27FC236}">
                <a16:creationId xmlns:a16="http://schemas.microsoft.com/office/drawing/2014/main" id="{2FF0D807-EDFD-20D7-5DB0-5CA626152AC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2675" y="1646479"/>
            <a:ext cx="736088" cy="736088"/>
          </a:xfrm>
          <a:prstGeom prst="rect">
            <a:avLst/>
          </a:prstGeom>
        </p:spPr>
      </p:pic>
      <p:pic>
        <p:nvPicPr>
          <p:cNvPr id="74" name="Picture 73" descr="A white and orange sign with buildings and text&#10;&#10;AI-generated content may be incorrect.">
            <a:extLst>
              <a:ext uri="{FF2B5EF4-FFF2-40B4-BE49-F238E27FC236}">
                <a16:creationId xmlns:a16="http://schemas.microsoft.com/office/drawing/2014/main" id="{A6D2A3EA-C675-414F-5FA1-2E73B260EE4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96165" y="1646479"/>
            <a:ext cx="736088" cy="736088"/>
          </a:xfrm>
          <a:prstGeom prst="rect">
            <a:avLst/>
          </a:prstGeom>
        </p:spPr>
      </p:pic>
      <p:pic>
        <p:nvPicPr>
          <p:cNvPr id="76" name="Picture 75" descr="A blue background with white text and a logo&#10;&#10;AI-generated content may be incorrect.">
            <a:extLst>
              <a:ext uri="{FF2B5EF4-FFF2-40B4-BE49-F238E27FC236}">
                <a16:creationId xmlns:a16="http://schemas.microsoft.com/office/drawing/2014/main" id="{21F6C572-4D97-E1B4-96E3-4DEFB567B45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96165" y="2475015"/>
            <a:ext cx="736088" cy="736088"/>
          </a:xfrm>
          <a:prstGeom prst="rect">
            <a:avLst/>
          </a:prstGeom>
        </p:spPr>
      </p:pic>
      <p:pic>
        <p:nvPicPr>
          <p:cNvPr id="78" name="Picture 77" descr="A green and white sign with a planet earth in the middle&#10;&#10;AI-generated content may be incorrect.">
            <a:extLst>
              <a:ext uri="{FF2B5EF4-FFF2-40B4-BE49-F238E27FC236}">
                <a16:creationId xmlns:a16="http://schemas.microsoft.com/office/drawing/2014/main" id="{C4FE358D-D326-04C9-44BE-DA5F4E11EF3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55929" y="2469299"/>
            <a:ext cx="741804" cy="741804"/>
          </a:xfrm>
          <a:prstGeom prst="rect">
            <a:avLst/>
          </a:prstGeom>
        </p:spPr>
      </p:pic>
      <p:pic>
        <p:nvPicPr>
          <p:cNvPr id="80" name="Picture 79" descr="A blue sign with white text and a fish and waves&#10;&#10;AI-generated content may be incorrect.">
            <a:extLst>
              <a:ext uri="{FF2B5EF4-FFF2-40B4-BE49-F238E27FC236}">
                <a16:creationId xmlns:a16="http://schemas.microsoft.com/office/drawing/2014/main" id="{FD557D84-D914-B761-E7DC-AF97B1E7302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62557" y="2469299"/>
            <a:ext cx="736088" cy="736088"/>
          </a:xfrm>
          <a:prstGeom prst="rect">
            <a:avLst/>
          </a:prstGeom>
        </p:spPr>
      </p:pic>
      <p:pic>
        <p:nvPicPr>
          <p:cNvPr id="82" name="Picture 81" descr="A green sign with white text and a tree and birds&#10;&#10;AI-generated content may be incorrect.">
            <a:extLst>
              <a:ext uri="{FF2B5EF4-FFF2-40B4-BE49-F238E27FC236}">
                <a16:creationId xmlns:a16="http://schemas.microsoft.com/office/drawing/2014/main" id="{72A9A271-B1AC-1F7E-DFF7-7261E2B0135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867095" y="2469299"/>
            <a:ext cx="741804" cy="741804"/>
          </a:xfrm>
          <a:prstGeom prst="rect">
            <a:avLst/>
          </a:prstGeom>
        </p:spPr>
      </p:pic>
      <p:pic>
        <p:nvPicPr>
          <p:cNvPr id="84" name="Picture 83" descr="A bird with a branch on a mallet&#10;&#10;AI-generated content may be incorrect.">
            <a:extLst>
              <a:ext uri="{FF2B5EF4-FFF2-40B4-BE49-F238E27FC236}">
                <a16:creationId xmlns:a16="http://schemas.microsoft.com/office/drawing/2014/main" id="{15E1886E-F6A3-C0BA-2A23-075F18E8B01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676959" y="2475015"/>
            <a:ext cx="741804" cy="741804"/>
          </a:xfrm>
          <a:prstGeom prst="rect">
            <a:avLst/>
          </a:prstGeom>
        </p:spPr>
      </p:pic>
      <p:sp>
        <p:nvSpPr>
          <p:cNvPr id="85" name="TextBox 84">
            <a:extLst>
              <a:ext uri="{FF2B5EF4-FFF2-40B4-BE49-F238E27FC236}">
                <a16:creationId xmlns:a16="http://schemas.microsoft.com/office/drawing/2014/main" id="{90EE1B29-5732-9A44-8FE1-9FDF49FBE605}"/>
              </a:ext>
            </a:extLst>
          </p:cNvPr>
          <p:cNvSpPr txBox="1"/>
          <p:nvPr/>
        </p:nvSpPr>
        <p:spPr>
          <a:xfrm>
            <a:off x="4229876" y="2522751"/>
            <a:ext cx="1102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chemeClr val="bg1"/>
                </a:solidFill>
              </a:rPr>
              <a:t>Select the goals you want and delete the remaining icons</a:t>
            </a:r>
          </a:p>
        </p:txBody>
      </p:sp>
      <p:pic>
        <p:nvPicPr>
          <p:cNvPr id="23" name="Picture 22" descr="A cartoon of a tree with a face and leaves&#10;&#10;AI-generated content may be incorrect.">
            <a:extLst>
              <a:ext uri="{FF2B5EF4-FFF2-40B4-BE49-F238E27FC236}">
                <a16:creationId xmlns:a16="http://schemas.microsoft.com/office/drawing/2014/main" id="{AF52586B-D85B-F9D9-D6E0-2BB291769685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377087" y="-122326"/>
            <a:ext cx="1858038" cy="1858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101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 SJABLOON SYNAPSES WERKBESTAND" id="{973E96B2-E875-E649-8E0C-3C3037B928D3}" vid="{31103C51-6B9F-C446-8CB9-66019CDA5CE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Kantoorthema</Template>
  <TotalTime>195</TotalTime>
  <Words>336</Words>
  <Application>Microsoft Office PowerPoint</Application>
  <PresentationFormat>Breedbeeld</PresentationFormat>
  <Paragraphs>22</Paragraphs>
  <Slides>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10" baseType="lpstr">
      <vt:lpstr>Aptos</vt:lpstr>
      <vt:lpstr>Arial</vt:lpstr>
      <vt:lpstr>Arial</vt:lpstr>
      <vt:lpstr>Century Gothic</vt:lpstr>
      <vt:lpstr>Kantoorthema</vt:lpstr>
      <vt:lpstr>Title of the  Green Action Plan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Freriks AE, Anna</dc:creator>
  <cp:lastModifiedBy>Myrthe Stienstra</cp:lastModifiedBy>
  <cp:revision>13</cp:revision>
  <dcterms:created xsi:type="dcterms:W3CDTF">2023-10-19T10:15:35Z</dcterms:created>
  <dcterms:modified xsi:type="dcterms:W3CDTF">2025-07-02T14:33:40Z</dcterms:modified>
</cp:coreProperties>
</file>