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4" r:id="rId4"/>
    <p:sldMasterId id="2147483681" r:id="rId5"/>
  </p:sldMasterIdLst>
  <p:notesMasterIdLst>
    <p:notesMasterId r:id="rId17"/>
  </p:notesMasterIdLst>
  <p:handoutMasterIdLst>
    <p:handoutMasterId r:id="rId18"/>
  </p:handoutMasterIdLst>
  <p:sldIdLst>
    <p:sldId id="384" r:id="rId6"/>
    <p:sldId id="385" r:id="rId7"/>
    <p:sldId id="383" r:id="rId8"/>
    <p:sldId id="389" r:id="rId9"/>
    <p:sldId id="390" r:id="rId10"/>
    <p:sldId id="386" r:id="rId11"/>
    <p:sldId id="394" r:id="rId12"/>
    <p:sldId id="392" r:id="rId13"/>
    <p:sldId id="378" r:id="rId14"/>
    <p:sldId id="387" r:id="rId15"/>
    <p:sldId id="395" r:id="rId16"/>
  </p:sldIdLst>
  <p:sldSz cx="12192000" cy="6858000"/>
  <p:notesSz cx="6858000" cy="9144000"/>
  <p:defaultTextStyle>
    <a:defPPr>
      <a:defRPr lang="en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247A1D0-A643-4E9D-A6FC-9E8AA7F274CB}" v="235" dt="2024-07-22T09:52:46.129"/>
    <p1510:client id="{AC81FBD1-6556-626A-2A3C-6BAFBBDEE52C}" v="105" dt="2024-07-22T12:02:46.68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72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microsoft.com/office/2015/10/relationships/revisionInfo" Target="revisionInfo.xml"/><Relationship Id="rId10" Type="http://schemas.openxmlformats.org/officeDocument/2006/relationships/slide" Target="slides/slide5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8D4E1EB-4645-B4CD-9B57-B50762FA4FF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P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6E48600-0972-04DD-EF46-E3579959AEB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90447D-EBE0-EA46-AAF1-CF5D7ECC76C7}" type="datetimeFigureOut">
              <a:rPr lang="en-PT" smtClean="0"/>
              <a:t>07/02/2025</a:t>
            </a:fld>
            <a:endParaRPr lang="en-PT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B7BBC08-62EE-8099-6A70-F87C9F34D8E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P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006AF5C-1F4D-3984-A3F9-0A3F1AFB473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0149CB-1D24-B14F-8149-22D5A904D3BB}" type="slidenum">
              <a:rPr lang="en-PT" smtClean="0"/>
              <a:t>‹nr.›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3440573545"/>
      </p:ext>
    </p:extLst>
  </p:cSld>
  <p:clrMap bg1="lt1" tx1="dk1" bg2="lt2" tx2="dk2" accent1="accent1" accent2="accent2" accent3="accent3" accent4="accent4" accent5="accent5" accent6="accent6" hlink="hlink" folHlink="folHlink"/>
  <p:hf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P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9E0E01-0799-894D-B0AF-0B5F89EBCF61}" type="datetimeFigureOut">
              <a:rPr lang="en-PT" smtClean="0"/>
              <a:t>07/02/2025</a:t>
            </a:fld>
            <a:endParaRPr lang="en-P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P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51825D-22BC-CC45-800A-660235538BE0}" type="slidenum">
              <a:rPr lang="en-PT" smtClean="0"/>
              <a:t>‹nr.›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3413639769"/>
      </p:ext>
    </p:extLst>
  </p:cSld>
  <p:clrMap bg1="lt1" tx1="dk1" bg2="lt2" tx2="dk2" accent1="accent1" accent2="accent2" accent3="accent3" accent4="accent4" accent5="accent5" accent6="accent6" hlink="hlink" folHlink="folHlink"/>
  <p:hf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3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8E2375-F1B1-284C-A827-B0E603FDBDD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321591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r>
              <a:rPr lang="en-GB">
                <a:effectLst/>
              </a:rPr>
              <a:t>Soil health is essential for life on Earth, providing essential nutrients to crops, clean water and the largest terrestrial pool of carbon.</a:t>
            </a:r>
          </a:p>
          <a:p>
            <a:pPr rtl="0"/>
            <a:r>
              <a:rPr lang="en-GB">
                <a:effectLst/>
              </a:rPr>
              <a:t>Soil hosts more than 25% of all biodiversity and provides 99% of global food demand.</a:t>
            </a:r>
          </a:p>
          <a:p>
            <a:pPr rtl="0"/>
            <a:r>
              <a:rPr lang="en-GB">
                <a:effectLst/>
              </a:rPr>
              <a:t>The EU is on a mission to restore and enhance healthy soils</a:t>
            </a:r>
          </a:p>
          <a:p>
            <a:endParaRPr lang="es-ES" b="1"/>
          </a:p>
          <a:p>
            <a:r>
              <a:rPr lang="es-ES" b="1" err="1"/>
              <a:t>Soil</a:t>
            </a:r>
            <a:r>
              <a:rPr lang="es-ES" b="1"/>
              <a:t> </a:t>
            </a:r>
            <a:r>
              <a:rPr lang="es-ES" b="1" err="1"/>
              <a:t>Threats</a:t>
            </a:r>
            <a:r>
              <a:rPr lang="es-ES" b="1"/>
              <a:t>: </a:t>
            </a:r>
          </a:p>
          <a:p>
            <a:endParaRPr lang="es-ES" b="1"/>
          </a:p>
          <a:p>
            <a:r>
              <a:rPr lang="es-ES" err="1"/>
              <a:t>Erosion</a:t>
            </a:r>
            <a:r>
              <a:rPr lang="es-ES"/>
              <a:t>, </a:t>
            </a:r>
            <a:r>
              <a:rPr lang="es-ES" err="1"/>
              <a:t>compaction</a:t>
            </a:r>
            <a:r>
              <a:rPr lang="es-ES"/>
              <a:t>, </a:t>
            </a:r>
            <a:r>
              <a:rPr lang="es-ES" err="1"/>
              <a:t>organic</a:t>
            </a:r>
            <a:r>
              <a:rPr lang="es-ES"/>
              <a:t> </a:t>
            </a:r>
            <a:r>
              <a:rPr lang="es-ES" err="1"/>
              <a:t>matter</a:t>
            </a:r>
            <a:r>
              <a:rPr lang="es-ES"/>
              <a:t> decline, </a:t>
            </a:r>
            <a:r>
              <a:rPr lang="es-ES" err="1"/>
              <a:t>pollution</a:t>
            </a:r>
            <a:r>
              <a:rPr lang="es-ES"/>
              <a:t>, </a:t>
            </a:r>
            <a:r>
              <a:rPr lang="es-ES" err="1"/>
              <a:t>loss</a:t>
            </a:r>
            <a:r>
              <a:rPr lang="es-ES"/>
              <a:t> </a:t>
            </a:r>
            <a:r>
              <a:rPr lang="es-ES" err="1"/>
              <a:t>of</a:t>
            </a:r>
            <a:r>
              <a:rPr lang="es-ES"/>
              <a:t> </a:t>
            </a:r>
            <a:r>
              <a:rPr lang="es-ES" err="1"/>
              <a:t>biodiversity</a:t>
            </a:r>
            <a:r>
              <a:rPr lang="es-ES"/>
              <a:t>, </a:t>
            </a:r>
            <a:r>
              <a:rPr lang="es-ES" err="1"/>
              <a:t>salinization</a:t>
            </a:r>
            <a:r>
              <a:rPr lang="es-ES"/>
              <a:t>, </a:t>
            </a:r>
            <a:r>
              <a:rPr lang="es-ES" err="1"/>
              <a:t>desertification</a:t>
            </a:r>
            <a:r>
              <a:rPr lang="es-ES"/>
              <a:t>, </a:t>
            </a:r>
            <a:r>
              <a:rPr lang="es-ES" err="1"/>
              <a:t>land</a:t>
            </a:r>
            <a:r>
              <a:rPr lang="es-ES"/>
              <a:t> </a:t>
            </a:r>
            <a:r>
              <a:rPr lang="es-ES" err="1"/>
              <a:t>take</a:t>
            </a:r>
            <a:r>
              <a:rPr lang="es-ES"/>
              <a:t> &amp; </a:t>
            </a:r>
            <a:r>
              <a:rPr lang="es-ES" err="1"/>
              <a:t>sealing</a:t>
            </a:r>
            <a:endParaRPr lang="es-ES"/>
          </a:p>
        </p:txBody>
      </p:sp>
      <p:sp>
        <p:nvSpPr>
          <p:cNvPr id="4" name="Marcador de encabezado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PT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PT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51825D-22BC-CC45-800A-660235538BE0}" type="slidenum">
              <a:rPr lang="en-PT" smtClean="0"/>
              <a:t>4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35283005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Understanding soil as a complex, interconnected system that supports life on Earth. It goes beyond basic knowledge of soil components and functions to encompass a deeper understanding of the dynamic relationships between soil, ecosystems, and human societies. </a:t>
            </a:r>
          </a:p>
          <a:p>
            <a:pPr>
              <a:defRPr/>
            </a:pPr>
            <a:endParaRPr lang="en-US">
              <a:cs typeface="Calibri"/>
            </a:endParaRPr>
          </a:p>
          <a:p>
            <a:pPr>
              <a:defRPr/>
            </a:pPr>
            <a:r>
              <a:rPr lang="en-US"/>
              <a:t>Interconnectedness: This would emphasize the holistic nature of soil systems and the importance of understanding their complexity and interdependence. </a:t>
            </a:r>
            <a:endParaRPr lang="en-US">
              <a:cs typeface="Calibri"/>
            </a:endParaRPr>
          </a:p>
        </p:txBody>
      </p:sp>
      <p:sp>
        <p:nvSpPr>
          <p:cNvPr id="4" name="Marcador de encabezado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PT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PT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51825D-22BC-CC45-800A-660235538BE0}" type="slidenum">
              <a:rPr lang="en-PT" smtClean="0"/>
              <a:t>5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5431769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encabezado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PT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PT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51825D-22BC-CC45-800A-660235538BE0}" type="slidenum">
              <a:rPr lang="en-PT" smtClean="0"/>
              <a:t>6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26317342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200" b="1" err="1">
                <a:solidFill>
                  <a:schemeClr val="bg2"/>
                </a:solidFill>
              </a:rPr>
              <a:t>The</a:t>
            </a:r>
            <a:r>
              <a:rPr lang="es-ES" sz="1200" b="1">
                <a:solidFill>
                  <a:schemeClr val="bg2"/>
                </a:solidFill>
              </a:rPr>
              <a:t> </a:t>
            </a:r>
            <a:r>
              <a:rPr lang="es-ES" sz="1200" b="1" err="1">
                <a:solidFill>
                  <a:schemeClr val="bg2"/>
                </a:solidFill>
              </a:rPr>
              <a:t>Curiosity</a:t>
            </a:r>
            <a:r>
              <a:rPr lang="es-ES" sz="1200" b="1">
                <a:solidFill>
                  <a:schemeClr val="bg2"/>
                </a:solidFill>
              </a:rPr>
              <a:t> Kit </a:t>
            </a:r>
            <a:r>
              <a:rPr lang="es-ES" sz="1200" b="1" err="1">
                <a:solidFill>
                  <a:schemeClr val="bg2"/>
                </a:solidFill>
              </a:rPr>
              <a:t>is</a:t>
            </a:r>
            <a:r>
              <a:rPr lang="es-ES" sz="1200" b="1">
                <a:solidFill>
                  <a:schemeClr val="bg2"/>
                </a:solidFill>
              </a:rPr>
              <a:t> a </a:t>
            </a:r>
            <a:r>
              <a:rPr lang="es-ES" sz="1200" b="1" err="1">
                <a:solidFill>
                  <a:schemeClr val="bg2"/>
                </a:solidFill>
              </a:rPr>
              <a:t>main</a:t>
            </a:r>
            <a:r>
              <a:rPr lang="es-ES" sz="1200" b="1">
                <a:solidFill>
                  <a:schemeClr val="bg2"/>
                </a:solidFill>
              </a:rPr>
              <a:t> </a:t>
            </a:r>
            <a:r>
              <a:rPr lang="es-ES" sz="1200" b="1" err="1">
                <a:solidFill>
                  <a:schemeClr val="bg2"/>
                </a:solidFill>
              </a:rPr>
              <a:t>component</a:t>
            </a:r>
            <a:r>
              <a:rPr lang="es-ES" sz="1200" b="1">
                <a:solidFill>
                  <a:schemeClr val="bg2"/>
                </a:solidFill>
              </a:rPr>
              <a:t> </a:t>
            </a:r>
            <a:r>
              <a:rPr lang="es-ES" sz="1200" b="1" err="1">
                <a:solidFill>
                  <a:schemeClr val="bg2"/>
                </a:solidFill>
              </a:rPr>
              <a:t>of</a:t>
            </a:r>
            <a:r>
              <a:rPr lang="es-ES" sz="1200" b="1">
                <a:solidFill>
                  <a:schemeClr val="bg2"/>
                </a:solidFill>
              </a:rPr>
              <a:t> </a:t>
            </a:r>
            <a:r>
              <a:rPr lang="es-ES" sz="1200" b="1" err="1">
                <a:solidFill>
                  <a:schemeClr val="bg2"/>
                </a:solidFill>
              </a:rPr>
              <a:t>the</a:t>
            </a:r>
            <a:r>
              <a:rPr lang="es-ES" sz="1200" b="1">
                <a:solidFill>
                  <a:schemeClr val="bg2"/>
                </a:solidFill>
              </a:rPr>
              <a:t> </a:t>
            </a:r>
            <a:r>
              <a:rPr lang="es-ES" sz="1200" b="1" err="1">
                <a:solidFill>
                  <a:schemeClr val="bg2"/>
                </a:solidFill>
              </a:rPr>
              <a:t>project</a:t>
            </a:r>
            <a:r>
              <a:rPr lang="es-ES" sz="1200" b="1">
                <a:solidFill>
                  <a:schemeClr val="bg2"/>
                </a:solidFill>
              </a:rPr>
              <a:t>. Full </a:t>
            </a:r>
            <a:r>
              <a:rPr lang="es-ES" sz="1200" b="1" err="1">
                <a:solidFill>
                  <a:schemeClr val="bg2"/>
                </a:solidFill>
              </a:rPr>
              <a:t>equiped</a:t>
            </a:r>
            <a:r>
              <a:rPr lang="es-ES" sz="1200" b="1">
                <a:solidFill>
                  <a:schemeClr val="bg2"/>
                </a:solidFill>
              </a:rPr>
              <a:t> </a:t>
            </a:r>
            <a:r>
              <a:rPr lang="es-ES" sz="1200" b="1" err="1">
                <a:solidFill>
                  <a:schemeClr val="bg2"/>
                </a:solidFill>
              </a:rPr>
              <a:t>with</a:t>
            </a:r>
            <a:r>
              <a:rPr lang="es-ES" sz="1200" b="1">
                <a:solidFill>
                  <a:schemeClr val="bg2"/>
                </a:solidFill>
              </a:rPr>
              <a:t> </a:t>
            </a:r>
            <a:r>
              <a:rPr lang="es-ES" sz="1200" b="1" err="1">
                <a:solidFill>
                  <a:schemeClr val="bg2"/>
                </a:solidFill>
              </a:rPr>
              <a:t>the</a:t>
            </a:r>
            <a:r>
              <a:rPr lang="es-ES" sz="1200" b="1">
                <a:solidFill>
                  <a:schemeClr val="bg2"/>
                </a:solidFill>
              </a:rPr>
              <a:t> </a:t>
            </a:r>
            <a:r>
              <a:rPr lang="es-ES" sz="1200" b="1" err="1">
                <a:solidFill>
                  <a:schemeClr val="bg2"/>
                </a:solidFill>
              </a:rPr>
              <a:t>Curiosity</a:t>
            </a:r>
            <a:r>
              <a:rPr lang="es-ES" sz="1200" b="1">
                <a:solidFill>
                  <a:schemeClr val="bg2"/>
                </a:solidFill>
              </a:rPr>
              <a:t> Kit</a:t>
            </a:r>
            <a:endParaRPr lang="es-ES" sz="1200" b="1">
              <a:solidFill>
                <a:schemeClr val="bg2"/>
              </a:solidFill>
              <a:cs typeface="Calibri"/>
            </a:endParaRPr>
          </a:p>
        </p:txBody>
      </p:sp>
      <p:sp>
        <p:nvSpPr>
          <p:cNvPr id="4" name="Marcador de encabezado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PT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PT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51825D-22BC-CC45-800A-660235538BE0}" type="slidenum">
              <a:rPr lang="en-PT" smtClean="0"/>
              <a:t>8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25089058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encabezado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PT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PT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51825D-22BC-CC45-800A-660235538BE0}" type="slidenum">
              <a:rPr lang="en-PT" smtClean="0"/>
              <a:t>10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18326731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8E2375-F1B1-284C-A827-B0E603FDBDD8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0657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emf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emf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emf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emf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RIOSOIL_Cover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16">
            <a:extLst>
              <a:ext uri="{FF2B5EF4-FFF2-40B4-BE49-F238E27FC236}">
                <a16:creationId xmlns:a16="http://schemas.microsoft.com/office/drawing/2014/main" id="{0B9F751D-2A04-7F6A-686C-B694CA711B15}"/>
              </a:ext>
            </a:extLst>
          </p:cNvPr>
          <p:cNvSpPr/>
          <p:nvPr userDrawn="1"/>
        </p:nvSpPr>
        <p:spPr>
          <a:xfrm>
            <a:off x="0" y="-1"/>
            <a:ext cx="6096000" cy="68661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0BBE98D1-910E-CDF4-5E02-DE6E027E6B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1359" y="2062006"/>
            <a:ext cx="4104046" cy="1028700"/>
          </a:xfrm>
          <a:prstGeom prst="rect">
            <a:avLst/>
          </a:prstGeom>
          <a:effectLst/>
        </p:spPr>
        <p:txBody>
          <a:bodyPr vert="horz" lIns="0" tIns="192024" rIns="0" bIns="0" rtlCol="0" anchor="t" anchorCtr="0">
            <a:no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Your title here</a:t>
            </a:r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28B10B89-1DB5-B10D-E6E8-96988B4EDE6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81357" y="3090706"/>
            <a:ext cx="4104046" cy="577251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</a:lstStyle>
          <a:p>
            <a:pPr lvl="0"/>
            <a:r>
              <a:rPr lang="en-US"/>
              <a:t>Write here subtitle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012D8AD1-845E-2F1B-8233-8EDA43A3968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391693" y="5175605"/>
            <a:ext cx="1786592" cy="870638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C19EA848-0DA5-ED3A-E2B0-A5B29BBAFE7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69438" y="5161916"/>
            <a:ext cx="2364214" cy="898016"/>
          </a:xfrm>
          <a:prstGeom prst="rect">
            <a:avLst/>
          </a:prstGeom>
        </p:spPr>
      </p:pic>
      <p:pic>
        <p:nvPicPr>
          <p:cNvPr id="16" name="Imagen 15" descr="Imagen que contiene Logotipo&#10;&#10;Descripción generada automáticamente">
            <a:extLst>
              <a:ext uri="{FF2B5EF4-FFF2-40B4-BE49-F238E27FC236}">
                <a16:creationId xmlns:a16="http://schemas.microsoft.com/office/drawing/2014/main" id="{F5EC0789-9FD2-6230-8AE7-68F99B2DA73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0231" y="594461"/>
            <a:ext cx="4660412" cy="5874327"/>
          </a:xfrm>
          <a:prstGeom prst="rect">
            <a:avLst/>
          </a:prstGeom>
        </p:spPr>
      </p:pic>
      <p:sp>
        <p:nvSpPr>
          <p:cNvPr id="20" name="Текст 2">
            <a:extLst>
              <a:ext uri="{FF2B5EF4-FFF2-40B4-BE49-F238E27FC236}">
                <a16:creationId xmlns:a16="http://schemas.microsoft.com/office/drawing/2014/main" id="{CCCDC3FF-DE6B-3E78-4038-A91EB6E2832B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781357" y="1365406"/>
            <a:ext cx="4104047" cy="577251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>
              <a:defRPr sz="1600" spc="300"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</a:lstStyle>
          <a:p>
            <a:pPr lvl="0"/>
            <a:r>
              <a:rPr lang="en-US"/>
              <a:t>00 JANUARY 2024</a:t>
            </a:r>
          </a:p>
        </p:txBody>
      </p:sp>
    </p:spTree>
    <p:extLst>
      <p:ext uri="{BB962C8B-B14F-4D97-AF65-F5344CB8AC3E}">
        <p14:creationId xmlns:p14="http://schemas.microsoft.com/office/powerpoint/2010/main" val="1823871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RIOSOIL_Basic Para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3809FCBA-B7A4-2111-985D-703047EB6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839788"/>
            <a:ext cx="10512424" cy="994714"/>
          </a:xfrm>
          <a:prstGeom prst="rect">
            <a:avLst/>
          </a:prstGeom>
          <a:effectLst/>
        </p:spPr>
        <p:txBody>
          <a:bodyPr vert="horz" lIns="0" tIns="192024" rIns="0" bIns="0" rtlCol="0" anchor="t" anchorCtr="0">
            <a:noAutofit/>
          </a:bodyPr>
          <a:lstStyle/>
          <a:p>
            <a:r>
              <a:rPr lang="en-US"/>
              <a:t>Your title here</a:t>
            </a:r>
          </a:p>
        </p:txBody>
      </p:sp>
      <p:sp>
        <p:nvSpPr>
          <p:cNvPr id="6" name="Marcador de número de diapositiva 2">
            <a:extLst>
              <a:ext uri="{FF2B5EF4-FFF2-40B4-BE49-F238E27FC236}">
                <a16:creationId xmlns:a16="http://schemas.microsoft.com/office/drawing/2014/main" id="{8BFB04CF-419C-C69F-C98C-495CED380E5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09012" y="6272371"/>
            <a:ext cx="2743200" cy="365125"/>
          </a:xfrm>
        </p:spPr>
        <p:txBody>
          <a:bodyPr/>
          <a:lstStyle/>
          <a:p>
            <a:fld id="{00D20CFB-3133-5C4F-8652-E3A4A814223A}" type="slidenum">
              <a:rPr lang="es-ES" smtClean="0"/>
              <a:pPr/>
              <a:t>‹nr.›</a:t>
            </a:fld>
            <a:endParaRPr lang="es-ES"/>
          </a:p>
        </p:txBody>
      </p:sp>
      <p:sp>
        <p:nvSpPr>
          <p:cNvPr id="9" name="Marcador de texto 8">
            <a:extLst>
              <a:ext uri="{FF2B5EF4-FFF2-40B4-BE49-F238E27FC236}">
                <a16:creationId xmlns:a16="http://schemas.microsoft.com/office/drawing/2014/main" id="{B1782BF8-0545-DE1F-BE42-EF5FC4A2C2F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9789" y="1835150"/>
            <a:ext cx="10512424" cy="38623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pic>
        <p:nvPicPr>
          <p:cNvPr id="10" name="Imagen 9" descr="Forma&#10;&#10;Descripción generada automáticamente con confianza media">
            <a:extLst>
              <a:ext uri="{FF2B5EF4-FFF2-40B4-BE49-F238E27FC236}">
                <a16:creationId xmlns:a16="http://schemas.microsoft.com/office/drawing/2014/main" id="{C5DE2F1D-B02F-21F2-4E65-CFBC493BB5C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0612" y="119495"/>
            <a:ext cx="1377442" cy="546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9391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RIOSOIL_Basic Two Paragraph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15AE0DE8-4A64-6855-EB59-13AFDE228E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839788"/>
            <a:ext cx="4352322" cy="994714"/>
          </a:xfrm>
          <a:prstGeom prst="rect">
            <a:avLst/>
          </a:prstGeom>
          <a:effectLst/>
        </p:spPr>
        <p:txBody>
          <a:bodyPr vert="horz" lIns="0" tIns="192024" rIns="0" bIns="0" rtlCol="0" anchor="t" anchorCtr="0">
            <a:noAutofit/>
          </a:bodyPr>
          <a:lstStyle/>
          <a:p>
            <a:r>
              <a:rPr lang="en-US"/>
              <a:t>Your title here</a:t>
            </a:r>
          </a:p>
        </p:txBody>
      </p:sp>
      <p:sp>
        <p:nvSpPr>
          <p:cNvPr id="7" name="Marcador de imágenes en línea 6">
            <a:extLst>
              <a:ext uri="{FF2B5EF4-FFF2-40B4-BE49-F238E27FC236}">
                <a16:creationId xmlns:a16="http://schemas.microsoft.com/office/drawing/2014/main" id="{EDA9B55F-35AA-D3D0-6C18-A2366D7125D8}"/>
              </a:ext>
            </a:extLst>
          </p:cNvPr>
          <p:cNvSpPr>
            <a:spLocks noGrp="1"/>
          </p:cNvSpPr>
          <p:nvPr>
            <p:ph type="clipArt" sz="quarter" idx="10"/>
          </p:nvPr>
        </p:nvSpPr>
        <p:spPr>
          <a:xfrm>
            <a:off x="5643564" y="809625"/>
            <a:ext cx="5708648" cy="4497388"/>
          </a:xfrm>
        </p:spPr>
        <p:txBody>
          <a:bodyPr/>
          <a:lstStyle/>
          <a:p>
            <a:endParaRPr lang="es-ES"/>
          </a:p>
        </p:txBody>
      </p:sp>
      <p:sp>
        <p:nvSpPr>
          <p:cNvPr id="8" name="Marcador de número de diapositiva 2">
            <a:extLst>
              <a:ext uri="{FF2B5EF4-FFF2-40B4-BE49-F238E27FC236}">
                <a16:creationId xmlns:a16="http://schemas.microsoft.com/office/drawing/2014/main" id="{0DA849D7-5F96-F1BB-48EA-1C34E6A624A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609012" y="6272371"/>
            <a:ext cx="2743200" cy="365125"/>
          </a:xfrm>
        </p:spPr>
        <p:txBody>
          <a:bodyPr/>
          <a:lstStyle/>
          <a:p>
            <a:fld id="{00D20CFB-3133-5C4F-8652-E3A4A814223A}" type="slidenum">
              <a:rPr lang="es-ES" smtClean="0"/>
              <a:pPr/>
              <a:t>‹nr.›</a:t>
            </a:fld>
            <a:endParaRPr lang="es-ES"/>
          </a:p>
        </p:txBody>
      </p:sp>
      <p:sp>
        <p:nvSpPr>
          <p:cNvPr id="10" name="Marcador de texto 9">
            <a:extLst>
              <a:ext uri="{FF2B5EF4-FFF2-40B4-BE49-F238E27FC236}">
                <a16:creationId xmlns:a16="http://schemas.microsoft.com/office/drawing/2014/main" id="{7DE35142-7DCF-D641-C2DF-9BBA8E3EFB8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39788" y="1835150"/>
            <a:ext cx="4352925" cy="3471863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pic>
        <p:nvPicPr>
          <p:cNvPr id="11" name="Imagen 10" descr="Forma&#10;&#10;Descripción generada automáticamente con confianza media">
            <a:extLst>
              <a:ext uri="{FF2B5EF4-FFF2-40B4-BE49-F238E27FC236}">
                <a16:creationId xmlns:a16="http://schemas.microsoft.com/office/drawing/2014/main" id="{C98E651D-EDA6-8F29-A933-BA0F3D39A8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0612" y="119495"/>
            <a:ext cx="1377442" cy="546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2884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RIOSOIL_Basic Para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DDCF25CA-C907-94CC-F92C-8FB30DD3A722}"/>
              </a:ext>
            </a:extLst>
          </p:cNvPr>
          <p:cNvSpPr/>
          <p:nvPr userDrawn="1"/>
        </p:nvSpPr>
        <p:spPr>
          <a:xfrm>
            <a:off x="0" y="0"/>
            <a:ext cx="12192000" cy="244736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3809FCBA-B7A4-2111-985D-703047EB6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839788"/>
            <a:ext cx="10512424" cy="994714"/>
          </a:xfrm>
          <a:prstGeom prst="rect">
            <a:avLst/>
          </a:prstGeom>
          <a:effectLst/>
        </p:spPr>
        <p:txBody>
          <a:bodyPr vert="horz" lIns="0" tIns="192024" rIns="0" bIns="0" rtlCol="0" anchor="t" anchorCtr="0">
            <a:noAutofit/>
          </a:bodyPr>
          <a:lstStyle/>
          <a:p>
            <a:r>
              <a:rPr lang="en-US"/>
              <a:t>Your title here</a:t>
            </a:r>
          </a:p>
        </p:txBody>
      </p:sp>
      <p:sp>
        <p:nvSpPr>
          <p:cNvPr id="6" name="Marcador de número de diapositiva 2">
            <a:extLst>
              <a:ext uri="{FF2B5EF4-FFF2-40B4-BE49-F238E27FC236}">
                <a16:creationId xmlns:a16="http://schemas.microsoft.com/office/drawing/2014/main" id="{8BFB04CF-419C-C69F-C98C-495CED380E5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09012" y="6272371"/>
            <a:ext cx="2743200" cy="365125"/>
          </a:xfrm>
        </p:spPr>
        <p:txBody>
          <a:bodyPr/>
          <a:lstStyle/>
          <a:p>
            <a:fld id="{00D20CFB-3133-5C4F-8652-E3A4A814223A}" type="slidenum">
              <a:rPr lang="es-ES" smtClean="0"/>
              <a:pPr/>
              <a:t>‹nr.›</a:t>
            </a:fld>
            <a:endParaRPr lang="es-ES"/>
          </a:p>
        </p:txBody>
      </p:sp>
      <p:pic>
        <p:nvPicPr>
          <p:cNvPr id="3" name="Imagen 2" descr="Forma&#10;&#10;Descripción generada automáticamente con confianza media">
            <a:extLst>
              <a:ext uri="{FF2B5EF4-FFF2-40B4-BE49-F238E27FC236}">
                <a16:creationId xmlns:a16="http://schemas.microsoft.com/office/drawing/2014/main" id="{F34FBA56-B88E-6BC5-B981-3C73AB23BE6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0612" y="119495"/>
            <a:ext cx="1377442" cy="546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8790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2060575"/>
            <a:ext cx="12192000" cy="479742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0" y="2060575"/>
            <a:ext cx="6096000" cy="479742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F3FAC626-B971-47B9-D843-12EBCC75FE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839788"/>
            <a:ext cx="10512424" cy="994714"/>
          </a:xfrm>
          <a:prstGeom prst="rect">
            <a:avLst/>
          </a:prstGeom>
          <a:effectLst/>
        </p:spPr>
        <p:txBody>
          <a:bodyPr vert="horz" lIns="0" tIns="192024" rIns="0" bIns="0" rtlCol="0" anchor="t" anchorCtr="0">
            <a:noAutofit/>
          </a:bodyPr>
          <a:lstStyle/>
          <a:p>
            <a:r>
              <a:rPr lang="en-US"/>
              <a:t>Your title here</a:t>
            </a:r>
          </a:p>
        </p:txBody>
      </p:sp>
      <p:pic>
        <p:nvPicPr>
          <p:cNvPr id="7" name="Imagen 6" descr="Forma&#10;&#10;Descripción generada automáticamente con confianza media">
            <a:extLst>
              <a:ext uri="{FF2B5EF4-FFF2-40B4-BE49-F238E27FC236}">
                <a16:creationId xmlns:a16="http://schemas.microsoft.com/office/drawing/2014/main" id="{02F48E52-2A8D-2439-7360-EDA3801D65A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0612" y="119495"/>
            <a:ext cx="1377442" cy="546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3138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5" grpId="0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RIOSOIL_Back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50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1"/>
            <a:ext cx="1219200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0" y="1"/>
            <a:ext cx="6096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Marcador de número de diapositiva 2">
            <a:extLst>
              <a:ext uri="{FF2B5EF4-FFF2-40B4-BE49-F238E27FC236}">
                <a16:creationId xmlns:a16="http://schemas.microsoft.com/office/drawing/2014/main" id="{C13F450F-E7AF-6632-26A8-7CF7AD84F9B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09012" y="6272371"/>
            <a:ext cx="2743200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00D20CFB-3133-5C4F-8652-E3A4A814223A}" type="slidenum">
              <a:rPr lang="es-ES" smtClean="0"/>
              <a:pPr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91262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RIOSOIL_Separato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F8982023-29B3-3512-97B5-471B20A9CE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839788"/>
            <a:ext cx="10512424" cy="994714"/>
          </a:xfrm>
          <a:prstGeom prst="rect">
            <a:avLst/>
          </a:prstGeom>
          <a:effectLst/>
        </p:spPr>
        <p:txBody>
          <a:bodyPr vert="horz" lIns="0" tIns="192024" rIns="0" bIns="0" rtlCol="0" anchor="t" anchorCtr="0">
            <a:noAutofit/>
          </a:bodyPr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Your title here</a:t>
            </a:r>
          </a:p>
        </p:txBody>
      </p:sp>
      <p:sp>
        <p:nvSpPr>
          <p:cNvPr id="5" name="Marcador de número de diapositiva 2">
            <a:extLst>
              <a:ext uri="{FF2B5EF4-FFF2-40B4-BE49-F238E27FC236}">
                <a16:creationId xmlns:a16="http://schemas.microsoft.com/office/drawing/2014/main" id="{A98CD7AB-3C24-4393-BD52-DE266613A74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09012" y="6272371"/>
            <a:ext cx="2743200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00D20CFB-3133-5C4F-8652-E3A4A814223A}" type="slidenum">
              <a:rPr lang="es-ES" smtClean="0"/>
              <a:pPr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12677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7488" y="1834502"/>
            <a:ext cx="3758364" cy="1861285"/>
          </a:xfrm>
        </p:spPr>
        <p:txBody>
          <a:bodyPr/>
          <a:lstStyle>
            <a:lvl1pPr>
              <a:lnSpc>
                <a:spcPct val="90000"/>
              </a:lnSpc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5306312" y="1"/>
            <a:ext cx="6885688" cy="685799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Marcador de número de diapositiva 2">
            <a:extLst>
              <a:ext uri="{FF2B5EF4-FFF2-40B4-BE49-F238E27FC236}">
                <a16:creationId xmlns:a16="http://schemas.microsoft.com/office/drawing/2014/main" id="{73CE6AA6-E0CB-BB42-A2EB-02E16D1E776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09012" y="6272371"/>
            <a:ext cx="2743200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00D20CFB-3133-5C4F-8652-E3A4A814223A}" type="slidenum">
              <a:rPr lang="es-ES" smtClean="0"/>
              <a:pPr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48035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839789" y="2060575"/>
            <a:ext cx="5178424" cy="479742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173787" y="2060575"/>
            <a:ext cx="5178425" cy="479742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1D3432F9-00B0-D203-FC3F-621367AE1C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839788"/>
            <a:ext cx="10512424" cy="994714"/>
          </a:xfrm>
          <a:prstGeom prst="rect">
            <a:avLst/>
          </a:prstGeom>
          <a:effectLst/>
        </p:spPr>
        <p:txBody>
          <a:bodyPr vert="horz" lIns="0" tIns="192024" rIns="0" bIns="0" rtlCol="0" anchor="t" anchorCtr="0">
            <a:noAutofit/>
          </a:bodyPr>
          <a:lstStyle/>
          <a:p>
            <a:r>
              <a:rPr lang="en-US"/>
              <a:t>Your title here</a:t>
            </a:r>
          </a:p>
        </p:txBody>
      </p:sp>
      <p:pic>
        <p:nvPicPr>
          <p:cNvPr id="5" name="Imagen 4" descr="Forma&#10;&#10;Descripción generada automáticamente con confianza media">
            <a:extLst>
              <a:ext uri="{FF2B5EF4-FFF2-40B4-BE49-F238E27FC236}">
                <a16:creationId xmlns:a16="http://schemas.microsoft.com/office/drawing/2014/main" id="{B27F2C4E-A6D8-E244-9184-ECB817CE796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0612" y="119495"/>
            <a:ext cx="1377442" cy="546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4006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4" grpId="0"/>
    </p:bld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0" y="2060575"/>
            <a:ext cx="12191999" cy="479742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C387FCB0-FCAE-2C89-789F-C8179671BC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839788"/>
            <a:ext cx="10512424" cy="994714"/>
          </a:xfrm>
          <a:prstGeom prst="rect">
            <a:avLst/>
          </a:prstGeom>
          <a:effectLst/>
        </p:spPr>
        <p:txBody>
          <a:bodyPr vert="horz" lIns="0" tIns="192024" rIns="0" bIns="0" rtlCol="0" anchor="t" anchorCtr="0">
            <a:noAutofit/>
          </a:bodyPr>
          <a:lstStyle/>
          <a:p>
            <a:r>
              <a:rPr lang="en-US"/>
              <a:t>Your title here</a:t>
            </a:r>
          </a:p>
        </p:txBody>
      </p:sp>
      <p:sp>
        <p:nvSpPr>
          <p:cNvPr id="5" name="Marcador de número de diapositiva 2">
            <a:extLst>
              <a:ext uri="{FF2B5EF4-FFF2-40B4-BE49-F238E27FC236}">
                <a16:creationId xmlns:a16="http://schemas.microsoft.com/office/drawing/2014/main" id="{6B9FE577-EFAC-A1BF-28CA-867A302BA58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09012" y="6272371"/>
            <a:ext cx="2743200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00D20CFB-3133-5C4F-8652-E3A4A814223A}" type="slidenum">
              <a:rPr lang="es-ES" smtClean="0"/>
              <a:pPr/>
              <a:t>‹nr.›</a:t>
            </a:fld>
            <a:endParaRPr lang="es-ES"/>
          </a:p>
        </p:txBody>
      </p:sp>
      <p:pic>
        <p:nvPicPr>
          <p:cNvPr id="7" name="Imagen 6" descr="Forma&#10;&#10;Descripción generada automáticamente con confianza media">
            <a:extLst>
              <a:ext uri="{FF2B5EF4-FFF2-40B4-BE49-F238E27FC236}">
                <a16:creationId xmlns:a16="http://schemas.microsoft.com/office/drawing/2014/main" id="{35C0900E-3E26-3894-B56D-95C00087772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0612" y="119495"/>
            <a:ext cx="1377442" cy="546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7812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4" grpId="0"/>
    </p:bld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0" y="2679744"/>
            <a:ext cx="3980985" cy="417825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4105507" y="2679744"/>
            <a:ext cx="3980985" cy="417825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8211015" y="2679744"/>
            <a:ext cx="3980985" cy="417825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Marcador de número de diapositiva 2">
            <a:extLst>
              <a:ext uri="{FF2B5EF4-FFF2-40B4-BE49-F238E27FC236}">
                <a16:creationId xmlns:a16="http://schemas.microsoft.com/office/drawing/2014/main" id="{079C1063-C817-0D45-C393-B7B25EF28DF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09012" y="6272371"/>
            <a:ext cx="2743200" cy="365125"/>
          </a:xfrm>
        </p:spPr>
        <p:txBody>
          <a:bodyPr/>
          <a:lstStyle/>
          <a:p>
            <a:fld id="{00D20CFB-3133-5C4F-8652-E3A4A814223A}" type="slidenum">
              <a:rPr lang="es-ES" smtClean="0"/>
              <a:pPr/>
              <a:t>‹nr.›</a:t>
            </a:fld>
            <a:endParaRPr lang="es-ES"/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0EC52DAF-B101-D8BD-3964-24FB7C1972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839788"/>
            <a:ext cx="10512424" cy="994714"/>
          </a:xfrm>
          <a:prstGeom prst="rect">
            <a:avLst/>
          </a:prstGeom>
          <a:effectLst/>
        </p:spPr>
        <p:txBody>
          <a:bodyPr vert="horz" lIns="0" tIns="192024" rIns="0" bIns="0" rtlCol="0" anchor="t" anchorCtr="0">
            <a:noAutofit/>
          </a:bodyPr>
          <a:lstStyle/>
          <a:p>
            <a:r>
              <a:rPr lang="en-US"/>
              <a:t>Your title here</a:t>
            </a:r>
          </a:p>
        </p:txBody>
      </p:sp>
      <p:pic>
        <p:nvPicPr>
          <p:cNvPr id="7" name="Imagen 6" descr="Forma&#10;&#10;Descripción generada automáticamente con confianza media">
            <a:extLst>
              <a:ext uri="{FF2B5EF4-FFF2-40B4-BE49-F238E27FC236}">
                <a16:creationId xmlns:a16="http://schemas.microsoft.com/office/drawing/2014/main" id="{D95CB42F-087E-EC0A-7101-EDB745A4520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0612" y="119495"/>
            <a:ext cx="1377442" cy="546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9040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 animBg="1"/>
      <p:bldP spid="12" grpId="0" animBg="1"/>
      <p:bldP spid="5" grpId="0"/>
    </p:bld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7" y="1834502"/>
            <a:ext cx="3758364" cy="1861285"/>
          </a:xfrm>
        </p:spPr>
        <p:txBody>
          <a:bodyPr/>
          <a:lstStyle>
            <a:lvl1pPr>
              <a:lnSpc>
                <a:spcPct val="90000"/>
              </a:lnSpc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Rectangle 3"/>
          <p:cNvSpPr/>
          <p:nvPr userDrawn="1"/>
        </p:nvSpPr>
        <p:spPr>
          <a:xfrm>
            <a:off x="6957391" y="0"/>
            <a:ext cx="5234609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4122125" y="1"/>
            <a:ext cx="2968488" cy="685799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Marcador de número de diapositiva 2">
            <a:extLst>
              <a:ext uri="{FF2B5EF4-FFF2-40B4-BE49-F238E27FC236}">
                <a16:creationId xmlns:a16="http://schemas.microsoft.com/office/drawing/2014/main" id="{39681F86-0F61-83C0-1AA4-AA0F62A5E1E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09012" y="6272371"/>
            <a:ext cx="2743200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00D20CFB-3133-5C4F-8652-E3A4A814223A}" type="slidenum">
              <a:rPr lang="es-ES" smtClean="0"/>
              <a:pPr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3807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ver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A66DAC44-9EC6-7080-F7DB-F8D13C7D6E8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D20CFB-3133-5C4F-8652-E3A4A814223A}" type="slidenum">
              <a:rPr lang="es-ES" smtClean="0"/>
              <a:pPr/>
              <a:t>‹nr.›</a:t>
            </a:fld>
            <a:endParaRPr lang="es-ES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4B03CD74-07EA-01C8-492E-283281EFFB4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343024" y="2322752"/>
            <a:ext cx="10086975" cy="3736561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66D738B1-A74E-87B2-90A7-2D4EF71CA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3024" y="1129932"/>
            <a:ext cx="10086975" cy="778381"/>
          </a:xfrm>
        </p:spPr>
        <p:txBody>
          <a:bodyPr/>
          <a:lstStyle>
            <a:lvl1pPr>
              <a:lnSpc>
                <a:spcPct val="90000"/>
              </a:lnSpc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423920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0696BC-2EAF-053E-B42F-912393E31A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P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7EC3C6-8951-2552-D40F-0CBAE06F7C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9727E0-D07C-4C2A-4B2A-F641E89530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938B3-96E1-3247-B8AE-3128C1C3B0F1}" type="datetimeFigureOut">
              <a:rPr lang="en-PT" smtClean="0"/>
              <a:t>07/02/2025</a:t>
            </a:fld>
            <a:endParaRPr lang="en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06FCF7-3F07-3366-2AC7-D046225352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94D091-7514-4590-54DF-A96B706129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E30DA-F8CF-AD43-9A8C-E4299E8495EF}" type="slidenum">
              <a:rPr lang="en-PT" smtClean="0"/>
              <a:t>‹nr.›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2468293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3025" y="1882941"/>
            <a:ext cx="3758364" cy="1861285"/>
          </a:xfrm>
        </p:spPr>
        <p:txBody>
          <a:bodyPr/>
          <a:lstStyle>
            <a:lvl1pPr>
              <a:lnSpc>
                <a:spcPct val="90000"/>
              </a:lnSpc>
              <a:defRPr sz="32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Marcador de número de diapositiva 6">
            <a:extLst>
              <a:ext uri="{FF2B5EF4-FFF2-40B4-BE49-F238E27FC236}">
                <a16:creationId xmlns:a16="http://schemas.microsoft.com/office/drawing/2014/main" id="{109DD47F-05E8-674C-ACE2-D644332797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86799" y="35036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00D20CFB-3133-5C4F-8652-E3A4A814223A}" type="slidenum">
              <a:rPr lang="es-ES" smtClean="0"/>
              <a:pPr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7954608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NBS_Cover 1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FBB9F12E-2947-2AEC-5856-4AD69B3F0BF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FE30DA-F8CF-AD43-9A8C-E4299E8495EF}" type="slidenum">
              <a:rPr lang="en-PT" smtClean="0"/>
              <a:t>‹nr.›</a:t>
            </a:fld>
            <a:endParaRPr lang="en-PT"/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A24B473E-AD1A-D777-14D2-F7FD5869EB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3267" y="2953165"/>
            <a:ext cx="10086975" cy="1028700"/>
          </a:xfrm>
          <a:prstGeom prst="rect">
            <a:avLst/>
          </a:prstGeom>
          <a:effectLst/>
        </p:spPr>
        <p:txBody>
          <a:bodyPr vert="horz" lIns="0" tIns="192024" rIns="0" bIns="0" rtlCol="0" anchor="t" anchorCtr="0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14" name="Текст 2">
            <a:extLst>
              <a:ext uri="{FF2B5EF4-FFF2-40B4-BE49-F238E27FC236}">
                <a16:creationId xmlns:a16="http://schemas.microsoft.com/office/drawing/2014/main" id="{75A06E10-3C3B-4573-0A7B-40B3D2EE35B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233266" y="3981865"/>
            <a:ext cx="10086976" cy="577251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</a:lstStyle>
          <a:p>
            <a:pPr lvl="0"/>
            <a:r>
              <a:rPr lang="en-US"/>
              <a:t>Write here subtitle</a:t>
            </a:r>
          </a:p>
        </p:txBody>
      </p:sp>
      <p:sp>
        <p:nvSpPr>
          <p:cNvPr id="15" name="Текст 2">
            <a:extLst>
              <a:ext uri="{FF2B5EF4-FFF2-40B4-BE49-F238E27FC236}">
                <a16:creationId xmlns:a16="http://schemas.microsoft.com/office/drawing/2014/main" id="{E0A6AB12-598D-1BD3-7152-A9C3E8CD3671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1233266" y="2359330"/>
            <a:ext cx="10086976" cy="577251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>
              <a:defRPr sz="1600">
                <a:solidFill>
                  <a:schemeClr val="bg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</a:lstStyle>
          <a:p>
            <a:pPr lvl="0"/>
            <a:r>
              <a:rPr lang="en-US"/>
              <a:t>00 January 2023</a:t>
            </a:r>
          </a:p>
        </p:txBody>
      </p:sp>
      <p:grpSp>
        <p:nvGrpSpPr>
          <p:cNvPr id="12" name="Grupo 11">
            <a:extLst>
              <a:ext uri="{FF2B5EF4-FFF2-40B4-BE49-F238E27FC236}">
                <a16:creationId xmlns:a16="http://schemas.microsoft.com/office/drawing/2014/main" id="{ABB25163-02EA-D9E5-9FA3-13AD9588812E}"/>
              </a:ext>
            </a:extLst>
          </p:cNvPr>
          <p:cNvGrpSpPr/>
          <p:nvPr/>
        </p:nvGrpSpPr>
        <p:grpSpPr>
          <a:xfrm>
            <a:off x="1186499" y="5008449"/>
            <a:ext cx="6164560" cy="922234"/>
            <a:chOff x="1186499" y="5008449"/>
            <a:chExt cx="6164560" cy="922234"/>
          </a:xfrm>
        </p:grpSpPr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6B92C775-F701-6FC6-EA8B-EB46F6725CE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86499" y="5008449"/>
              <a:ext cx="2337702" cy="922234"/>
            </a:xfrm>
            <a:prstGeom prst="rect">
              <a:avLst/>
            </a:prstGeom>
          </p:spPr>
        </p:pic>
        <p:pic>
          <p:nvPicPr>
            <p:cNvPr id="10" name="Imagen 9">
              <a:extLst>
                <a:ext uri="{FF2B5EF4-FFF2-40B4-BE49-F238E27FC236}">
                  <a16:creationId xmlns:a16="http://schemas.microsoft.com/office/drawing/2014/main" id="{0CB52853-0789-4FE6-EDA2-AF172208346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05434" y="5008449"/>
              <a:ext cx="1274513" cy="872239"/>
            </a:xfrm>
            <a:prstGeom prst="rect">
              <a:avLst/>
            </a:prstGeom>
          </p:spPr>
        </p:pic>
        <p:pic>
          <p:nvPicPr>
            <p:cNvPr id="11" name="Imagen 10">
              <a:extLst>
                <a:ext uri="{FF2B5EF4-FFF2-40B4-BE49-F238E27FC236}">
                  <a16:creationId xmlns:a16="http://schemas.microsoft.com/office/drawing/2014/main" id="{29071997-D51F-EB4A-A2B1-A7C40D6E85E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561181" y="5008449"/>
              <a:ext cx="1789878" cy="87224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07796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NBS_Cover 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FBB9F12E-2947-2AEC-5856-4AD69B3F0BF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FE30DA-F8CF-AD43-9A8C-E4299E8495EF}" type="slidenum">
              <a:rPr lang="en-PT" smtClean="0"/>
              <a:t>‹nr.›</a:t>
            </a:fld>
            <a:endParaRPr lang="en-PT"/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A24B473E-AD1A-D777-14D2-F7FD5869EB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4241" y="2981094"/>
            <a:ext cx="4104046" cy="1028700"/>
          </a:xfrm>
          <a:prstGeom prst="rect">
            <a:avLst/>
          </a:prstGeom>
          <a:effectLst/>
        </p:spPr>
        <p:txBody>
          <a:bodyPr vert="horz" lIns="0" tIns="192024" rIns="0" bIns="0" rtlCol="0" anchor="t" anchorCtr="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14" name="Текст 2">
            <a:extLst>
              <a:ext uri="{FF2B5EF4-FFF2-40B4-BE49-F238E27FC236}">
                <a16:creationId xmlns:a16="http://schemas.microsoft.com/office/drawing/2014/main" id="{75A06E10-3C3B-4573-0A7B-40B3D2EE35B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074239" y="4009794"/>
            <a:ext cx="4104046" cy="577251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</a:lstStyle>
          <a:p>
            <a:pPr lvl="0"/>
            <a:r>
              <a:rPr lang="en-US"/>
              <a:t>Write here subtitle</a:t>
            </a:r>
          </a:p>
        </p:txBody>
      </p:sp>
      <p:sp>
        <p:nvSpPr>
          <p:cNvPr id="15" name="Текст 2">
            <a:extLst>
              <a:ext uri="{FF2B5EF4-FFF2-40B4-BE49-F238E27FC236}">
                <a16:creationId xmlns:a16="http://schemas.microsoft.com/office/drawing/2014/main" id="{E0A6AB12-598D-1BD3-7152-A9C3E8CD3671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1074239" y="2387259"/>
            <a:ext cx="4104047" cy="577251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>
              <a:defRPr sz="1600"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</a:lstStyle>
          <a:p>
            <a:pPr lvl="0"/>
            <a:r>
              <a:rPr lang="en-US"/>
              <a:t>00 January 2023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3B4C2928-BCAD-8D3A-18E3-A10456C66A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7157" y="5161916"/>
            <a:ext cx="1286702" cy="880580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300220AF-4D58-E873-F319-F70621D52E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7363" y="5161916"/>
            <a:ext cx="1786592" cy="870638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EE0EB873-CC03-F6CF-6866-B06018B70D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9438" y="5161916"/>
            <a:ext cx="2364214" cy="898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6385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NBS_Back cov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arcador de número de diapositiva 2">
            <a:extLst>
              <a:ext uri="{FF2B5EF4-FFF2-40B4-BE49-F238E27FC236}">
                <a16:creationId xmlns:a16="http://schemas.microsoft.com/office/drawing/2014/main" id="{B2BF5615-F696-2754-B83B-B74594D272E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86799" y="350368"/>
            <a:ext cx="2743200" cy="365125"/>
          </a:xfrm>
        </p:spPr>
        <p:txBody>
          <a:bodyPr/>
          <a:lstStyle/>
          <a:p>
            <a:fld id="{7FFE30DA-F8CF-AD43-9A8C-E4299E8495EF}" type="slidenum">
              <a:rPr lang="en-PT" smtClean="0"/>
              <a:t>‹nr.›</a:t>
            </a:fld>
            <a:endParaRPr lang="en-PT"/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873951E4-D65B-7CDE-6834-B2A535BAB1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3977" y="2927950"/>
            <a:ext cx="4104046" cy="674234"/>
          </a:xfrm>
          <a:prstGeom prst="rect">
            <a:avLst/>
          </a:prstGeom>
          <a:effectLst/>
        </p:spPr>
        <p:txBody>
          <a:bodyPr vert="horz" lIns="0" tIns="192024" rIns="0" bIns="0" rtlCol="0" anchor="t" anchorCtr="0">
            <a:noAutofit/>
          </a:bodyPr>
          <a:lstStyle>
            <a:lvl1pPr algn="ctr">
              <a:defRPr sz="2400">
                <a:solidFill>
                  <a:schemeClr val="bg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12" name="Текст 2">
            <a:extLst>
              <a:ext uri="{FF2B5EF4-FFF2-40B4-BE49-F238E27FC236}">
                <a16:creationId xmlns:a16="http://schemas.microsoft.com/office/drawing/2014/main" id="{ACF64146-7183-4584-062E-944367BD48CC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043977" y="3776603"/>
            <a:ext cx="4104046" cy="577251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algn="ctr">
              <a:defRPr sz="2400"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</a:lstStyle>
          <a:p>
            <a:pPr lvl="0"/>
            <a:r>
              <a:rPr lang="en-US"/>
              <a:t>Write here subtitle</a:t>
            </a:r>
          </a:p>
        </p:txBody>
      </p:sp>
      <p:grpSp>
        <p:nvGrpSpPr>
          <p:cNvPr id="3" name="Grupo 2">
            <a:extLst>
              <a:ext uri="{FF2B5EF4-FFF2-40B4-BE49-F238E27FC236}">
                <a16:creationId xmlns:a16="http://schemas.microsoft.com/office/drawing/2014/main" id="{0442B0A9-6061-2F8B-5842-A2359B4C8C63}"/>
              </a:ext>
            </a:extLst>
          </p:cNvPr>
          <p:cNvGrpSpPr/>
          <p:nvPr/>
        </p:nvGrpSpPr>
        <p:grpSpPr>
          <a:xfrm>
            <a:off x="859240" y="5561859"/>
            <a:ext cx="6164560" cy="922234"/>
            <a:chOff x="1186499" y="5008449"/>
            <a:chExt cx="6164560" cy="922234"/>
          </a:xfrm>
        </p:grpSpPr>
        <p:pic>
          <p:nvPicPr>
            <p:cNvPr id="4" name="Imagen 3">
              <a:extLst>
                <a:ext uri="{FF2B5EF4-FFF2-40B4-BE49-F238E27FC236}">
                  <a16:creationId xmlns:a16="http://schemas.microsoft.com/office/drawing/2014/main" id="{9C479646-E2CF-1606-E2B3-A3FD613A9EE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86499" y="5008449"/>
              <a:ext cx="2337702" cy="922234"/>
            </a:xfrm>
            <a:prstGeom prst="rect">
              <a:avLst/>
            </a:prstGeom>
          </p:spPr>
        </p:pic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D401189C-93BB-39E8-7B57-D69E1092979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05434" y="5008449"/>
              <a:ext cx="1274513" cy="872239"/>
            </a:xfrm>
            <a:prstGeom prst="rect">
              <a:avLst/>
            </a:prstGeom>
          </p:spPr>
        </p:pic>
        <p:pic>
          <p:nvPicPr>
            <p:cNvPr id="6" name="Imagen 5">
              <a:extLst>
                <a:ext uri="{FF2B5EF4-FFF2-40B4-BE49-F238E27FC236}">
                  <a16:creationId xmlns:a16="http://schemas.microsoft.com/office/drawing/2014/main" id="{CC44041D-6B01-8D80-635F-1C4A6166BDC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561181" y="5008449"/>
              <a:ext cx="1789878" cy="87224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66103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NBS_Back Cov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FBB9F12E-2947-2AEC-5856-4AD69B3F0BF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FE30DA-F8CF-AD43-9A8C-E4299E8495EF}" type="slidenum">
              <a:rPr lang="en-PT" smtClean="0"/>
              <a:t>‹nr.›</a:t>
            </a:fld>
            <a:endParaRPr lang="en-PT"/>
          </a:p>
        </p:txBody>
      </p:sp>
      <p:sp>
        <p:nvSpPr>
          <p:cNvPr id="14" name="Текст 2">
            <a:extLst>
              <a:ext uri="{FF2B5EF4-FFF2-40B4-BE49-F238E27FC236}">
                <a16:creationId xmlns:a16="http://schemas.microsoft.com/office/drawing/2014/main" id="{75A06E10-3C3B-4573-0A7B-40B3D2EE35B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343023" y="3818671"/>
            <a:ext cx="10086976" cy="577251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algn="ctr"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</a:lstStyle>
          <a:p>
            <a:pPr lvl="0"/>
            <a:r>
              <a:rPr lang="en-US"/>
              <a:t>Write here subtitle</a:t>
            </a:r>
          </a:p>
        </p:txBody>
      </p:sp>
      <p:grpSp>
        <p:nvGrpSpPr>
          <p:cNvPr id="8" name="Grupo 7">
            <a:extLst>
              <a:ext uri="{FF2B5EF4-FFF2-40B4-BE49-F238E27FC236}">
                <a16:creationId xmlns:a16="http://schemas.microsoft.com/office/drawing/2014/main" id="{5D84C1F1-C2A5-1B09-43D8-436B29FCBC0F}"/>
              </a:ext>
            </a:extLst>
          </p:cNvPr>
          <p:cNvGrpSpPr/>
          <p:nvPr/>
        </p:nvGrpSpPr>
        <p:grpSpPr>
          <a:xfrm>
            <a:off x="3273742" y="5161916"/>
            <a:ext cx="5644517" cy="898016"/>
            <a:chOff x="769438" y="5161916"/>
            <a:chExt cx="5644517" cy="898016"/>
          </a:xfrm>
        </p:grpSpPr>
        <p:pic>
          <p:nvPicPr>
            <p:cNvPr id="4" name="Imagen 3">
              <a:extLst>
                <a:ext uri="{FF2B5EF4-FFF2-40B4-BE49-F238E27FC236}">
                  <a16:creationId xmlns:a16="http://schemas.microsoft.com/office/drawing/2014/main" id="{99DAB8C3-71B8-0CCD-7931-7CB9768FFFC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237157" y="5161916"/>
              <a:ext cx="1286702" cy="880580"/>
            </a:xfrm>
            <a:prstGeom prst="rect">
              <a:avLst/>
            </a:prstGeom>
          </p:spPr>
        </p:pic>
        <p:pic>
          <p:nvPicPr>
            <p:cNvPr id="6" name="Imagen 5">
              <a:extLst>
                <a:ext uri="{FF2B5EF4-FFF2-40B4-BE49-F238E27FC236}">
                  <a16:creationId xmlns:a16="http://schemas.microsoft.com/office/drawing/2014/main" id="{AABDB6BA-DB17-5606-35BD-14DC1AC76AA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627363" y="5161916"/>
              <a:ext cx="1786592" cy="870638"/>
            </a:xfrm>
            <a:prstGeom prst="rect">
              <a:avLst/>
            </a:prstGeom>
          </p:spPr>
        </p:pic>
        <p:pic>
          <p:nvPicPr>
            <p:cNvPr id="7" name="Imagen 6">
              <a:extLst>
                <a:ext uri="{FF2B5EF4-FFF2-40B4-BE49-F238E27FC236}">
                  <a16:creationId xmlns:a16="http://schemas.microsoft.com/office/drawing/2014/main" id="{4587FA51-2B24-3E00-59BB-D28B56476DF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69438" y="5161916"/>
              <a:ext cx="2364214" cy="89801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3904309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3024" y="1129932"/>
            <a:ext cx="10086975" cy="778381"/>
          </a:xfrm>
        </p:spPr>
        <p:txBody>
          <a:bodyPr/>
          <a:lstStyle>
            <a:lvl1pPr>
              <a:lnSpc>
                <a:spcPct val="90000"/>
              </a:lnSpc>
              <a:defRPr sz="28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número de diapositiva 6">
            <a:extLst>
              <a:ext uri="{FF2B5EF4-FFF2-40B4-BE49-F238E27FC236}">
                <a16:creationId xmlns:a16="http://schemas.microsoft.com/office/drawing/2014/main" id="{E580A987-4ECC-3570-99D0-9856BC5AE92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86799" y="35036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7FFE30DA-F8CF-AD43-9A8C-E4299E8495EF}" type="slidenum">
              <a:rPr lang="en-PT" smtClean="0"/>
              <a:t>‹nr.›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392155461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A66DAC44-9EC6-7080-F7DB-F8D13C7D6E8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D20CFB-3133-5C4F-8652-E3A4A814223A}" type="slidenum">
              <a:rPr lang="es-ES" smtClean="0"/>
              <a:pPr/>
              <a:t>‹nr.›</a:t>
            </a:fld>
            <a:endParaRPr lang="es-ES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4B03CD74-07EA-01C8-492E-283281EFFB4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343024" y="2322752"/>
            <a:ext cx="10086975" cy="3736561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66D738B1-A74E-87B2-90A7-2D4EF71CA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3024" y="1129932"/>
            <a:ext cx="10086975" cy="778381"/>
          </a:xfrm>
        </p:spPr>
        <p:txBody>
          <a:bodyPr/>
          <a:lstStyle>
            <a:lvl1pPr>
              <a:lnSpc>
                <a:spcPct val="90000"/>
              </a:lnSpc>
              <a:defRPr sz="28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16913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3025" y="1882941"/>
            <a:ext cx="3040132" cy="1861285"/>
          </a:xfrm>
        </p:spPr>
        <p:txBody>
          <a:bodyPr/>
          <a:lstStyle>
            <a:lvl1pPr>
              <a:lnSpc>
                <a:spcPct val="90000"/>
              </a:lnSpc>
              <a:defRPr sz="2800">
                <a:solidFill>
                  <a:schemeClr val="accent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número de diapositiva 6">
            <a:extLst>
              <a:ext uri="{FF2B5EF4-FFF2-40B4-BE49-F238E27FC236}">
                <a16:creationId xmlns:a16="http://schemas.microsoft.com/office/drawing/2014/main" id="{3E9640EA-6213-68F0-E878-BA666725F4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86799" y="35036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7FFE30DA-F8CF-AD43-9A8C-E4299E8495EF}" type="slidenum">
              <a:rPr lang="en-PT" smtClean="0"/>
              <a:t>‹nr.›</a:t>
            </a:fld>
            <a:endParaRPr lang="en-PT"/>
          </a:p>
        </p:txBody>
      </p:sp>
      <p:sp>
        <p:nvSpPr>
          <p:cNvPr id="4" name="Marcador de texto 4">
            <a:extLst>
              <a:ext uri="{FF2B5EF4-FFF2-40B4-BE49-F238E27FC236}">
                <a16:creationId xmlns:a16="http://schemas.microsoft.com/office/drawing/2014/main" id="{B65E0483-C10E-0991-395A-1C0EC06938F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19870" y="1882942"/>
            <a:ext cx="6510129" cy="4176372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</p:spTree>
    <p:extLst>
      <p:ext uri="{BB962C8B-B14F-4D97-AF65-F5344CB8AC3E}">
        <p14:creationId xmlns:p14="http://schemas.microsoft.com/office/powerpoint/2010/main" val="379687293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2"/>
          </p:nvPr>
        </p:nvSpPr>
        <p:spPr>
          <a:xfrm>
            <a:off x="9908256" y="2060575"/>
            <a:ext cx="2283745" cy="4340225"/>
          </a:xfrm>
          <a:custGeom>
            <a:avLst/>
            <a:gdLst>
              <a:gd name="connsiteX0" fmla="*/ 0 w 2283745"/>
              <a:gd name="connsiteY0" fmla="*/ 0 h 4340225"/>
              <a:gd name="connsiteX1" fmla="*/ 2283745 w 2283745"/>
              <a:gd name="connsiteY1" fmla="*/ 0 h 4340225"/>
              <a:gd name="connsiteX2" fmla="*/ 2283745 w 2283745"/>
              <a:gd name="connsiteY2" fmla="*/ 4340225 h 4340225"/>
              <a:gd name="connsiteX3" fmla="*/ 0 w 2283745"/>
              <a:gd name="connsiteY3" fmla="*/ 4340225 h 4340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3745" h="4340225">
                <a:moveTo>
                  <a:pt x="0" y="0"/>
                </a:moveTo>
                <a:lnTo>
                  <a:pt x="2283745" y="0"/>
                </a:lnTo>
                <a:lnTo>
                  <a:pt x="2283745" y="4340225"/>
                </a:lnTo>
                <a:lnTo>
                  <a:pt x="0" y="4340225"/>
                </a:lnTo>
                <a:close/>
              </a:path>
            </a:pathLst>
          </a:custGeom>
          <a:solidFill>
            <a:schemeClr val="accent3">
              <a:lumMod val="10000"/>
              <a:lumOff val="90000"/>
            </a:schemeClr>
          </a:soli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3024" y="1129932"/>
            <a:ext cx="10086975" cy="778381"/>
          </a:xfrm>
        </p:spPr>
        <p:txBody>
          <a:bodyPr/>
          <a:lstStyle>
            <a:lvl1pPr>
              <a:lnSpc>
                <a:spcPct val="90000"/>
              </a:lnSpc>
              <a:defRPr sz="28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número de diapositiva 6">
            <a:extLst>
              <a:ext uri="{FF2B5EF4-FFF2-40B4-BE49-F238E27FC236}">
                <a16:creationId xmlns:a16="http://schemas.microsoft.com/office/drawing/2014/main" id="{485457EA-ED7F-4C64-0FAC-304C3AF8AA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86799" y="35036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7FFE30DA-F8CF-AD43-9A8C-E4299E8495EF}" type="slidenum">
              <a:rPr lang="en-PT" smtClean="0"/>
              <a:t>‹nr.›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653596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3024" y="1129932"/>
            <a:ext cx="10086975" cy="778381"/>
          </a:xfrm>
        </p:spPr>
        <p:txBody>
          <a:bodyPr/>
          <a:lstStyle>
            <a:lvl1pPr>
              <a:lnSpc>
                <a:spcPct val="90000"/>
              </a:lnSpc>
              <a:defRPr sz="28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0" y="2060575"/>
            <a:ext cx="12192000" cy="479742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0" y="2060575"/>
            <a:ext cx="6096000" cy="4797425"/>
          </a:xfrm>
          <a:prstGeom prst="rect">
            <a:avLst/>
          </a:prstGeom>
          <a:solidFill>
            <a:schemeClr val="accent3">
              <a:lumMod val="10000"/>
              <a:lumOff val="90000"/>
            </a:schemeClr>
          </a:soli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4" name="Marcador de número de diapositiva 6">
            <a:extLst>
              <a:ext uri="{FF2B5EF4-FFF2-40B4-BE49-F238E27FC236}">
                <a16:creationId xmlns:a16="http://schemas.microsoft.com/office/drawing/2014/main" id="{AB20140F-158F-408F-5814-6857BA0C9F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86799" y="35036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7FFE30DA-F8CF-AD43-9A8C-E4299E8495EF}" type="slidenum">
              <a:rPr lang="en-PT" smtClean="0"/>
              <a:t>‹nr.›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2677098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</p:bld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1"/>
            <a:ext cx="1219200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0" y="1"/>
            <a:ext cx="6096000" cy="6858000"/>
          </a:xfrm>
          <a:prstGeom prst="rect">
            <a:avLst/>
          </a:prstGeom>
          <a:solidFill>
            <a:schemeClr val="accent3">
              <a:lumMod val="10000"/>
              <a:lumOff val="90000"/>
            </a:schemeClr>
          </a:soli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2" name="Marcador de número de diapositiva 6">
            <a:extLst>
              <a:ext uri="{FF2B5EF4-FFF2-40B4-BE49-F238E27FC236}">
                <a16:creationId xmlns:a16="http://schemas.microsoft.com/office/drawing/2014/main" id="{6960D221-BE8C-35D5-1858-718E63147B6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86799" y="35036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7FFE30DA-F8CF-AD43-9A8C-E4299E8495EF}" type="slidenum">
              <a:rPr lang="en-PT" smtClean="0"/>
              <a:t>‹nr.›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2083257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Custom Layou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3025" y="1882941"/>
            <a:ext cx="3758364" cy="1861285"/>
          </a:xfrm>
        </p:spPr>
        <p:txBody>
          <a:bodyPr/>
          <a:lstStyle>
            <a:lvl1pPr>
              <a:lnSpc>
                <a:spcPct val="90000"/>
              </a:lnSpc>
              <a:defRPr sz="3200">
                <a:solidFill>
                  <a:srgbClr val="FFFFFF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número de diapositiva 6">
            <a:extLst>
              <a:ext uri="{FF2B5EF4-FFF2-40B4-BE49-F238E27FC236}">
                <a16:creationId xmlns:a16="http://schemas.microsoft.com/office/drawing/2014/main" id="{109DD47F-05E8-674C-ACE2-D644332797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86799" y="35036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00D20CFB-3133-5C4F-8652-E3A4A814223A}" type="slidenum">
              <a:rPr lang="es-ES" smtClean="0"/>
              <a:pPr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4453119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3025" y="1882941"/>
            <a:ext cx="3758364" cy="1861285"/>
          </a:xfrm>
        </p:spPr>
        <p:txBody>
          <a:bodyPr/>
          <a:lstStyle>
            <a:lvl1pPr>
              <a:lnSpc>
                <a:spcPct val="90000"/>
              </a:lnSpc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5306312" y="1"/>
            <a:ext cx="6885688" cy="6857999"/>
          </a:xfrm>
          <a:prstGeom prst="rect">
            <a:avLst/>
          </a:prstGeom>
          <a:solidFill>
            <a:schemeClr val="accent3">
              <a:lumMod val="10000"/>
              <a:lumOff val="90000"/>
            </a:schemeClr>
          </a:soli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3" name="Marcador de número de diapositiva 6">
            <a:extLst>
              <a:ext uri="{FF2B5EF4-FFF2-40B4-BE49-F238E27FC236}">
                <a16:creationId xmlns:a16="http://schemas.microsoft.com/office/drawing/2014/main" id="{9AFB1B1E-6AEE-6E00-FF57-D7C6A8F2BD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86799" y="35036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7FFE30DA-F8CF-AD43-9A8C-E4299E8495EF}" type="slidenum">
              <a:rPr lang="en-PT" smtClean="0"/>
              <a:t>‹nr.›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198248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chemeClr val="accent3">
              <a:lumMod val="10000"/>
              <a:lumOff val="90000"/>
            </a:schemeClr>
          </a:soli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2" name="Marcador de número de diapositiva 6">
            <a:extLst>
              <a:ext uri="{FF2B5EF4-FFF2-40B4-BE49-F238E27FC236}">
                <a16:creationId xmlns:a16="http://schemas.microsoft.com/office/drawing/2014/main" id="{BC545CF8-5510-0F91-75A7-CF1DBF1521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86799" y="35036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00D20CFB-3133-5C4F-8652-E3A4A814223A}" type="slidenum">
              <a:rPr lang="es-ES" smtClean="0"/>
              <a:pPr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08132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3024" y="1129932"/>
            <a:ext cx="10086975" cy="778381"/>
          </a:xfrm>
        </p:spPr>
        <p:txBody>
          <a:bodyPr/>
          <a:lstStyle>
            <a:lvl1pPr>
              <a:lnSpc>
                <a:spcPct val="90000"/>
              </a:lnSpc>
              <a:defRPr sz="28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1343025" y="2060575"/>
            <a:ext cx="4752975" cy="4797425"/>
          </a:xfrm>
          <a:prstGeom prst="rect">
            <a:avLst/>
          </a:prstGeom>
          <a:solidFill>
            <a:schemeClr val="accent3">
              <a:lumMod val="10000"/>
              <a:lumOff val="90000"/>
            </a:schemeClr>
          </a:soli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677024" y="2060575"/>
            <a:ext cx="4752976" cy="4797425"/>
          </a:xfrm>
          <a:prstGeom prst="rect">
            <a:avLst/>
          </a:prstGeom>
          <a:solidFill>
            <a:schemeClr val="accent3">
              <a:lumMod val="10000"/>
              <a:lumOff val="90000"/>
            </a:schemeClr>
          </a:soli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3" name="Marcador de número de diapositiva 6">
            <a:extLst>
              <a:ext uri="{FF2B5EF4-FFF2-40B4-BE49-F238E27FC236}">
                <a16:creationId xmlns:a16="http://schemas.microsoft.com/office/drawing/2014/main" id="{FE469165-502B-26FE-EF41-4C3D10B4A7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86799" y="35036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7FFE30DA-F8CF-AD43-9A8C-E4299E8495EF}" type="slidenum">
              <a:rPr lang="en-PT" smtClean="0"/>
              <a:t>‹nr.›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3894702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3024" y="1129932"/>
            <a:ext cx="10086975" cy="778381"/>
          </a:xfrm>
        </p:spPr>
        <p:txBody>
          <a:bodyPr/>
          <a:lstStyle>
            <a:lvl1pPr>
              <a:lnSpc>
                <a:spcPct val="90000"/>
              </a:lnSpc>
              <a:defRPr sz="28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0" y="2060575"/>
            <a:ext cx="12191999" cy="4797425"/>
          </a:xfrm>
          <a:prstGeom prst="rect">
            <a:avLst/>
          </a:prstGeom>
          <a:solidFill>
            <a:schemeClr val="accent3">
              <a:lumMod val="10000"/>
              <a:lumOff val="90000"/>
            </a:schemeClr>
          </a:soli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3" name="Marcador de número de diapositiva 6">
            <a:extLst>
              <a:ext uri="{FF2B5EF4-FFF2-40B4-BE49-F238E27FC236}">
                <a16:creationId xmlns:a16="http://schemas.microsoft.com/office/drawing/2014/main" id="{26984153-31C6-61EF-3E79-2C78AEAF64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86799" y="35036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7FFE30DA-F8CF-AD43-9A8C-E4299E8495EF}" type="slidenum">
              <a:rPr lang="en-PT" smtClean="0"/>
              <a:t>‹nr.›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966928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407988" y="368300"/>
            <a:ext cx="6204847" cy="6125265"/>
          </a:xfrm>
          <a:prstGeom prst="rect">
            <a:avLst/>
          </a:prstGeom>
          <a:solidFill>
            <a:schemeClr val="accent3">
              <a:lumMod val="10000"/>
              <a:lumOff val="90000"/>
            </a:schemeClr>
          </a:soli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2" name="Marcador de número de diapositiva 6">
            <a:extLst>
              <a:ext uri="{FF2B5EF4-FFF2-40B4-BE49-F238E27FC236}">
                <a16:creationId xmlns:a16="http://schemas.microsoft.com/office/drawing/2014/main" id="{3DFC39B1-F4B1-51E4-7DEF-5B7CBC801C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86799" y="35036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7FFE30DA-F8CF-AD43-9A8C-E4299E8495EF}" type="slidenum">
              <a:rPr lang="en-PT" smtClean="0"/>
              <a:t>‹nr.›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1906205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3024" y="1129932"/>
            <a:ext cx="10086975" cy="778381"/>
          </a:xfrm>
        </p:spPr>
        <p:txBody>
          <a:bodyPr/>
          <a:lstStyle>
            <a:lvl1pPr>
              <a:lnSpc>
                <a:spcPct val="90000"/>
              </a:lnSpc>
              <a:defRPr sz="28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1343024" y="2583155"/>
            <a:ext cx="2982757" cy="2982757"/>
          </a:xfrm>
          <a:prstGeom prst="rect">
            <a:avLst/>
          </a:prstGeom>
          <a:solidFill>
            <a:schemeClr val="accent3">
              <a:lumMod val="10000"/>
              <a:lumOff val="90000"/>
            </a:schemeClr>
          </a:soli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7531789" y="2583155"/>
            <a:ext cx="2982757" cy="2982757"/>
          </a:xfrm>
          <a:prstGeom prst="rect">
            <a:avLst/>
          </a:prstGeom>
          <a:solidFill>
            <a:schemeClr val="accent3">
              <a:lumMod val="10000"/>
              <a:lumOff val="90000"/>
            </a:schemeClr>
          </a:soli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0618527" y="2583155"/>
            <a:ext cx="2982757" cy="2982757"/>
          </a:xfrm>
          <a:prstGeom prst="rect">
            <a:avLst/>
          </a:prstGeom>
          <a:solidFill>
            <a:schemeClr val="accent3">
              <a:lumMod val="10000"/>
              <a:lumOff val="90000"/>
            </a:schemeClr>
          </a:soli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-1746297" y="2583155"/>
            <a:ext cx="2982757" cy="2982757"/>
          </a:xfrm>
          <a:prstGeom prst="rect">
            <a:avLst/>
          </a:prstGeom>
          <a:solidFill>
            <a:schemeClr val="accent3">
              <a:lumMod val="10000"/>
              <a:lumOff val="90000"/>
            </a:schemeClr>
          </a:soli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3" name="Marcador de número de diapositiva 6">
            <a:extLst>
              <a:ext uri="{FF2B5EF4-FFF2-40B4-BE49-F238E27FC236}">
                <a16:creationId xmlns:a16="http://schemas.microsoft.com/office/drawing/2014/main" id="{D2055C22-DE36-CA6F-2897-26A223F0CA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86799" y="35036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7FFE30DA-F8CF-AD43-9A8C-E4299E8495EF}" type="slidenum">
              <a:rPr lang="en-PT" smtClean="0"/>
              <a:t>‹nr.›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3841368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 animBg="1"/>
      <p:bldP spid="10" grpId="0" animBg="1"/>
    </p:bld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3024" y="1129932"/>
            <a:ext cx="10086975" cy="778381"/>
          </a:xfrm>
        </p:spPr>
        <p:txBody>
          <a:bodyPr/>
          <a:lstStyle>
            <a:lvl1pPr>
              <a:lnSpc>
                <a:spcPct val="90000"/>
              </a:lnSpc>
              <a:defRPr sz="28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0" y="2679744"/>
            <a:ext cx="3980985" cy="4178256"/>
          </a:xfrm>
          <a:prstGeom prst="rect">
            <a:avLst/>
          </a:prstGeom>
          <a:solidFill>
            <a:schemeClr val="accent3">
              <a:lumMod val="10000"/>
              <a:lumOff val="90000"/>
            </a:schemeClr>
          </a:soli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4105507" y="2679744"/>
            <a:ext cx="3980985" cy="4178256"/>
          </a:xfrm>
          <a:prstGeom prst="rect">
            <a:avLst/>
          </a:prstGeom>
          <a:solidFill>
            <a:schemeClr val="accent3">
              <a:lumMod val="10000"/>
              <a:lumOff val="90000"/>
            </a:schemeClr>
          </a:soli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8211015" y="2679744"/>
            <a:ext cx="3980985" cy="4178256"/>
          </a:xfrm>
          <a:prstGeom prst="rect">
            <a:avLst/>
          </a:prstGeom>
          <a:solidFill>
            <a:schemeClr val="accent3">
              <a:lumMod val="10000"/>
              <a:lumOff val="90000"/>
            </a:schemeClr>
          </a:soli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3" name="Marcador de número de diapositiva 6">
            <a:extLst>
              <a:ext uri="{FF2B5EF4-FFF2-40B4-BE49-F238E27FC236}">
                <a16:creationId xmlns:a16="http://schemas.microsoft.com/office/drawing/2014/main" id="{E4BC3D09-16F9-D4C0-2CDC-DE8949F583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86799" y="35036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7FFE30DA-F8CF-AD43-9A8C-E4299E8495EF}" type="slidenum">
              <a:rPr lang="en-PT" smtClean="0"/>
              <a:t>‹nr.›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2756606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 animBg="1"/>
      <p:bldP spid="12" grpId="0" animBg="1"/>
    </p:bld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3024" y="1129932"/>
            <a:ext cx="10086975" cy="778381"/>
          </a:xfrm>
        </p:spPr>
        <p:txBody>
          <a:bodyPr/>
          <a:lstStyle>
            <a:lvl1pPr>
              <a:lnSpc>
                <a:spcPct val="90000"/>
              </a:lnSpc>
              <a:defRPr sz="28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1343026" y="2366809"/>
            <a:ext cx="2051816" cy="2051816"/>
          </a:xfrm>
          <a:prstGeom prst="rect">
            <a:avLst/>
          </a:prstGeom>
          <a:solidFill>
            <a:schemeClr val="accent3">
              <a:lumMod val="10000"/>
              <a:lumOff val="90000"/>
            </a:schemeClr>
          </a:solidFill>
          <a:ln w="6350">
            <a:noFill/>
          </a:ln>
        </p:spPr>
        <p:txBody>
          <a:bodyPr wrap="square" anchor="ctr">
            <a:noAutofit/>
          </a:bodyPr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3872022" y="2366809"/>
            <a:ext cx="2051816" cy="2051816"/>
          </a:xfrm>
          <a:prstGeom prst="rect">
            <a:avLst/>
          </a:prstGeom>
          <a:solidFill>
            <a:schemeClr val="accent3">
              <a:lumMod val="10000"/>
              <a:lumOff val="90000"/>
            </a:schemeClr>
          </a:solidFill>
          <a:ln w="6350">
            <a:noFill/>
          </a:ln>
        </p:spPr>
        <p:txBody>
          <a:bodyPr wrap="square" anchor="ctr">
            <a:noAutofit/>
          </a:bodyPr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6401018" y="2366809"/>
            <a:ext cx="2051816" cy="2051816"/>
          </a:xfrm>
          <a:prstGeom prst="rect">
            <a:avLst/>
          </a:prstGeom>
          <a:solidFill>
            <a:schemeClr val="accent3">
              <a:lumMod val="10000"/>
              <a:lumOff val="90000"/>
            </a:schemeClr>
          </a:solidFill>
          <a:ln w="6350">
            <a:noFill/>
          </a:ln>
        </p:spPr>
        <p:txBody>
          <a:bodyPr wrap="square" anchor="ctr">
            <a:noAutofit/>
          </a:bodyPr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9"/>
          </p:nvPr>
        </p:nvSpPr>
        <p:spPr>
          <a:xfrm>
            <a:off x="8930015" y="2366809"/>
            <a:ext cx="2051816" cy="2051816"/>
          </a:xfrm>
          <a:prstGeom prst="rect">
            <a:avLst/>
          </a:prstGeom>
          <a:solidFill>
            <a:schemeClr val="accent3">
              <a:lumMod val="10000"/>
              <a:lumOff val="90000"/>
            </a:schemeClr>
          </a:solidFill>
          <a:ln w="6350">
            <a:noFill/>
          </a:ln>
        </p:spPr>
        <p:txBody>
          <a:bodyPr wrap="square" anchor="ctr">
            <a:noAutofit/>
          </a:bodyPr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3" name="Marcador de número de diapositiva 6">
            <a:extLst>
              <a:ext uri="{FF2B5EF4-FFF2-40B4-BE49-F238E27FC236}">
                <a16:creationId xmlns:a16="http://schemas.microsoft.com/office/drawing/2014/main" id="{D8E4C1E6-0859-81B3-5188-A65CB52EF7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86799" y="35036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7FFE30DA-F8CF-AD43-9A8C-E4299E8495EF}" type="slidenum">
              <a:rPr lang="en-PT" smtClean="0"/>
              <a:t>‹nr.›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541030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8" grpId="0" animBg="1"/>
      <p:bldP spid="9" grpId="0" animBg="1"/>
      <p:bldP spid="10" grpId="0" animBg="1"/>
    </p:bld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3024" y="1129932"/>
            <a:ext cx="10086975" cy="778381"/>
          </a:xfrm>
        </p:spPr>
        <p:txBody>
          <a:bodyPr/>
          <a:lstStyle>
            <a:lvl1pPr>
              <a:lnSpc>
                <a:spcPct val="90000"/>
              </a:lnSpc>
              <a:defRPr sz="28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1343026" y="2060575"/>
            <a:ext cx="1479977" cy="1479977"/>
          </a:xfrm>
          <a:prstGeom prst="rect">
            <a:avLst/>
          </a:prstGeom>
          <a:solidFill>
            <a:schemeClr val="accent3">
              <a:lumMod val="10000"/>
              <a:lumOff val="90000"/>
            </a:schemeClr>
          </a:solidFill>
          <a:ln w="6350">
            <a:noFill/>
          </a:ln>
        </p:spPr>
        <p:txBody>
          <a:bodyPr wrap="square" anchor="ctr">
            <a:noAutofit/>
          </a:bodyPr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3357015" y="2060575"/>
            <a:ext cx="1479977" cy="1479977"/>
          </a:xfrm>
          <a:prstGeom prst="rect">
            <a:avLst/>
          </a:prstGeom>
          <a:solidFill>
            <a:schemeClr val="accent3">
              <a:lumMod val="10000"/>
              <a:lumOff val="90000"/>
            </a:schemeClr>
          </a:solidFill>
          <a:ln w="6350">
            <a:noFill/>
          </a:ln>
        </p:spPr>
        <p:txBody>
          <a:bodyPr wrap="square" anchor="ctr">
            <a:noAutofit/>
          </a:bodyPr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5371004" y="2060575"/>
            <a:ext cx="1479977" cy="1479977"/>
          </a:xfrm>
          <a:prstGeom prst="rect">
            <a:avLst/>
          </a:prstGeom>
          <a:solidFill>
            <a:schemeClr val="accent3">
              <a:lumMod val="10000"/>
              <a:lumOff val="90000"/>
            </a:schemeClr>
          </a:solidFill>
          <a:ln w="6350">
            <a:noFill/>
          </a:ln>
        </p:spPr>
        <p:txBody>
          <a:bodyPr wrap="square" anchor="ctr">
            <a:noAutofit/>
          </a:bodyPr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9"/>
          </p:nvPr>
        </p:nvSpPr>
        <p:spPr>
          <a:xfrm>
            <a:off x="7384993" y="2060575"/>
            <a:ext cx="1479977" cy="1479977"/>
          </a:xfrm>
          <a:prstGeom prst="rect">
            <a:avLst/>
          </a:prstGeom>
          <a:solidFill>
            <a:schemeClr val="accent3">
              <a:lumMod val="10000"/>
              <a:lumOff val="90000"/>
            </a:schemeClr>
          </a:solidFill>
          <a:ln w="6350">
            <a:noFill/>
          </a:ln>
        </p:spPr>
        <p:txBody>
          <a:bodyPr wrap="square" anchor="ctr">
            <a:noAutofit/>
          </a:bodyPr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20"/>
          </p:nvPr>
        </p:nvSpPr>
        <p:spPr>
          <a:xfrm>
            <a:off x="9398982" y="2060575"/>
            <a:ext cx="1479977" cy="1479977"/>
          </a:xfrm>
          <a:prstGeom prst="rect">
            <a:avLst/>
          </a:prstGeom>
          <a:solidFill>
            <a:schemeClr val="accent3">
              <a:lumMod val="10000"/>
              <a:lumOff val="90000"/>
            </a:schemeClr>
          </a:solidFill>
          <a:ln w="6350">
            <a:noFill/>
          </a:ln>
        </p:spPr>
        <p:txBody>
          <a:bodyPr wrap="square" anchor="ctr">
            <a:noAutofit/>
          </a:bodyPr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13" name="Picture Placeholder 8"/>
          <p:cNvSpPr>
            <a:spLocks noGrp="1"/>
          </p:cNvSpPr>
          <p:nvPr>
            <p:ph type="pic" sz="quarter" idx="21"/>
          </p:nvPr>
        </p:nvSpPr>
        <p:spPr>
          <a:xfrm>
            <a:off x="1343026" y="4278258"/>
            <a:ext cx="1479977" cy="1479977"/>
          </a:xfrm>
          <a:prstGeom prst="rect">
            <a:avLst/>
          </a:prstGeom>
          <a:solidFill>
            <a:schemeClr val="accent3">
              <a:lumMod val="10000"/>
              <a:lumOff val="90000"/>
            </a:schemeClr>
          </a:solidFill>
          <a:ln w="6350">
            <a:noFill/>
          </a:ln>
        </p:spPr>
        <p:txBody>
          <a:bodyPr wrap="square" anchor="ctr">
            <a:noAutofit/>
          </a:bodyPr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14" name="Picture Placeholder 8"/>
          <p:cNvSpPr>
            <a:spLocks noGrp="1"/>
          </p:cNvSpPr>
          <p:nvPr>
            <p:ph type="pic" sz="quarter" idx="22"/>
          </p:nvPr>
        </p:nvSpPr>
        <p:spPr>
          <a:xfrm>
            <a:off x="3357015" y="4278258"/>
            <a:ext cx="1479977" cy="1479977"/>
          </a:xfrm>
          <a:prstGeom prst="rect">
            <a:avLst/>
          </a:prstGeom>
          <a:solidFill>
            <a:schemeClr val="accent3">
              <a:lumMod val="10000"/>
              <a:lumOff val="90000"/>
            </a:schemeClr>
          </a:solidFill>
          <a:ln w="6350">
            <a:noFill/>
          </a:ln>
        </p:spPr>
        <p:txBody>
          <a:bodyPr wrap="square" anchor="ctr">
            <a:noAutofit/>
          </a:bodyPr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15" name="Picture Placeholder 8"/>
          <p:cNvSpPr>
            <a:spLocks noGrp="1"/>
          </p:cNvSpPr>
          <p:nvPr>
            <p:ph type="pic" sz="quarter" idx="23"/>
          </p:nvPr>
        </p:nvSpPr>
        <p:spPr>
          <a:xfrm>
            <a:off x="5371004" y="4278258"/>
            <a:ext cx="1479977" cy="1479977"/>
          </a:xfrm>
          <a:prstGeom prst="rect">
            <a:avLst/>
          </a:prstGeom>
          <a:solidFill>
            <a:schemeClr val="accent3">
              <a:lumMod val="10000"/>
              <a:lumOff val="90000"/>
            </a:schemeClr>
          </a:solidFill>
          <a:ln w="6350">
            <a:noFill/>
          </a:ln>
        </p:spPr>
        <p:txBody>
          <a:bodyPr wrap="square" anchor="ctr">
            <a:noAutofit/>
          </a:bodyPr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16" name="Picture Placeholder 8"/>
          <p:cNvSpPr>
            <a:spLocks noGrp="1"/>
          </p:cNvSpPr>
          <p:nvPr>
            <p:ph type="pic" sz="quarter" idx="24"/>
          </p:nvPr>
        </p:nvSpPr>
        <p:spPr>
          <a:xfrm>
            <a:off x="7384993" y="4278258"/>
            <a:ext cx="1479977" cy="1479977"/>
          </a:xfrm>
          <a:prstGeom prst="rect">
            <a:avLst/>
          </a:prstGeom>
          <a:solidFill>
            <a:schemeClr val="accent3">
              <a:lumMod val="10000"/>
              <a:lumOff val="90000"/>
            </a:schemeClr>
          </a:solidFill>
          <a:ln w="6350">
            <a:noFill/>
          </a:ln>
        </p:spPr>
        <p:txBody>
          <a:bodyPr wrap="square" anchor="ctr">
            <a:noAutofit/>
          </a:bodyPr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17" name="Picture Placeholder 8"/>
          <p:cNvSpPr>
            <a:spLocks noGrp="1"/>
          </p:cNvSpPr>
          <p:nvPr>
            <p:ph type="pic" sz="quarter" idx="25"/>
          </p:nvPr>
        </p:nvSpPr>
        <p:spPr>
          <a:xfrm>
            <a:off x="9398982" y="4278258"/>
            <a:ext cx="1479977" cy="1479977"/>
          </a:xfrm>
          <a:prstGeom prst="rect">
            <a:avLst/>
          </a:prstGeom>
          <a:solidFill>
            <a:schemeClr val="accent3">
              <a:lumMod val="10000"/>
              <a:lumOff val="90000"/>
            </a:schemeClr>
          </a:solidFill>
          <a:ln w="6350">
            <a:noFill/>
          </a:ln>
        </p:spPr>
        <p:txBody>
          <a:bodyPr wrap="square" anchor="ctr">
            <a:noAutofit/>
          </a:bodyPr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3" name="Marcador de número de diapositiva 6">
            <a:extLst>
              <a:ext uri="{FF2B5EF4-FFF2-40B4-BE49-F238E27FC236}">
                <a16:creationId xmlns:a16="http://schemas.microsoft.com/office/drawing/2014/main" id="{384DC0C6-0A12-A77C-1818-886103AF44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86799" y="35036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7FFE30DA-F8CF-AD43-9A8C-E4299E8495EF}" type="slidenum">
              <a:rPr lang="en-PT" smtClean="0"/>
              <a:t>‹nr.›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3177420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decel="10000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decel="10000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decel="10000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decel="10000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8" grpId="0" animBg="1"/>
      <p:bldP spid="9" grpId="0" animBg="1"/>
      <p:bldP spid="10" grpId="0" animBg="1"/>
      <p:bldP spid="11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3025" y="1882941"/>
            <a:ext cx="3758364" cy="1861285"/>
          </a:xfrm>
        </p:spPr>
        <p:txBody>
          <a:bodyPr/>
          <a:lstStyle>
            <a:lvl1pPr>
              <a:lnSpc>
                <a:spcPct val="90000"/>
              </a:lnSpc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6957391" y="0"/>
            <a:ext cx="5234609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4122125" y="1"/>
            <a:ext cx="2968488" cy="6857999"/>
          </a:xfrm>
          <a:prstGeom prst="rect">
            <a:avLst/>
          </a:prstGeom>
          <a:solidFill>
            <a:schemeClr val="accent3">
              <a:lumMod val="10000"/>
              <a:lumOff val="90000"/>
            </a:schemeClr>
          </a:soli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3" name="Marcador de número de diapositiva 6">
            <a:extLst>
              <a:ext uri="{FF2B5EF4-FFF2-40B4-BE49-F238E27FC236}">
                <a16:creationId xmlns:a16="http://schemas.microsoft.com/office/drawing/2014/main" id="{6C211DFE-CB86-66D0-1EF7-334DCC2722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86799" y="35036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bg1"/>
                </a:solidFill>
              </a:defRPr>
            </a:lvl1pPr>
          </a:lstStyle>
          <a:p>
            <a:fld id="{7FFE30DA-F8CF-AD43-9A8C-E4299E8495EF}" type="slidenum">
              <a:rPr lang="en-PT" smtClean="0"/>
              <a:t>‹nr.›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671845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3082721" y="0"/>
            <a:ext cx="2994991" cy="3383280"/>
          </a:xfrm>
          <a:prstGeom prst="rect">
            <a:avLst/>
          </a:prstGeom>
          <a:solidFill>
            <a:schemeClr val="accent3">
              <a:lumMod val="10000"/>
              <a:lumOff val="90000"/>
            </a:schemeClr>
          </a:soli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6665843" y="1856437"/>
            <a:ext cx="4764156" cy="10287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2994991" cy="3383280"/>
          </a:xfrm>
          <a:prstGeom prst="rect">
            <a:avLst/>
          </a:prstGeom>
          <a:solidFill>
            <a:schemeClr val="accent3">
              <a:lumMod val="10000"/>
              <a:lumOff val="90000"/>
            </a:schemeClr>
          </a:soli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13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3082721" y="3474720"/>
            <a:ext cx="2994991" cy="3383280"/>
          </a:xfrm>
          <a:prstGeom prst="rect">
            <a:avLst/>
          </a:prstGeom>
          <a:solidFill>
            <a:schemeClr val="accent3">
              <a:lumMod val="10000"/>
              <a:lumOff val="90000"/>
            </a:schemeClr>
          </a:soli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14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0" y="3474720"/>
            <a:ext cx="2994991" cy="3383280"/>
          </a:xfrm>
          <a:prstGeom prst="rect">
            <a:avLst/>
          </a:prstGeom>
          <a:solidFill>
            <a:schemeClr val="accent3">
              <a:lumMod val="10000"/>
              <a:lumOff val="90000"/>
            </a:schemeClr>
          </a:soli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2" name="Marcador de número de diapositiva 6">
            <a:extLst>
              <a:ext uri="{FF2B5EF4-FFF2-40B4-BE49-F238E27FC236}">
                <a16:creationId xmlns:a16="http://schemas.microsoft.com/office/drawing/2014/main" id="{19AF4D66-0C10-87DE-A9B2-3DE5F760B4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86799" y="35036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7FFE30DA-F8CF-AD43-9A8C-E4299E8495EF}" type="slidenum">
              <a:rPr lang="en-PT" smtClean="0"/>
              <a:t>‹nr.›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1624894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0" grpId="0" animBg="1"/>
      <p:bldP spid="13" grpId="0" animBg="1"/>
      <p:bldP spid="14" grpId="0" animBg="1"/>
    </p:bld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4478312" y="376055"/>
            <a:ext cx="2966751" cy="2966751"/>
          </a:xfrm>
          <a:prstGeom prst="rect">
            <a:avLst/>
          </a:prstGeom>
          <a:solidFill>
            <a:schemeClr val="accent3">
              <a:lumMod val="10000"/>
              <a:lumOff val="90000"/>
            </a:schemeClr>
          </a:soli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4478312" y="3518940"/>
            <a:ext cx="2966751" cy="2966751"/>
          </a:xfrm>
          <a:prstGeom prst="rect">
            <a:avLst/>
          </a:prstGeom>
          <a:solidFill>
            <a:schemeClr val="accent3">
              <a:lumMod val="10000"/>
              <a:lumOff val="90000"/>
            </a:schemeClr>
          </a:soli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343025" y="3518940"/>
            <a:ext cx="2966751" cy="2966751"/>
          </a:xfrm>
          <a:prstGeom prst="rect">
            <a:avLst/>
          </a:prstGeom>
          <a:solidFill>
            <a:schemeClr val="accent3">
              <a:lumMod val="10000"/>
              <a:lumOff val="90000"/>
            </a:schemeClr>
          </a:soli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7613598" y="376055"/>
            <a:ext cx="4578401" cy="6109636"/>
          </a:xfrm>
          <a:prstGeom prst="rect">
            <a:avLst/>
          </a:prstGeom>
          <a:solidFill>
            <a:schemeClr val="accent3">
              <a:lumMod val="10000"/>
              <a:lumOff val="90000"/>
            </a:schemeClr>
          </a:soli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2" name="Marcador de número de diapositiva 6">
            <a:extLst>
              <a:ext uri="{FF2B5EF4-FFF2-40B4-BE49-F238E27FC236}">
                <a16:creationId xmlns:a16="http://schemas.microsoft.com/office/drawing/2014/main" id="{8FF9A947-1AF2-E52E-BAE3-10A3AFF478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86799" y="35036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7FFE30DA-F8CF-AD43-9A8C-E4299E8495EF}" type="slidenum">
              <a:rPr lang="en-PT" smtClean="0"/>
              <a:t>‹nr.›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851601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1343024" y="368301"/>
            <a:ext cx="4752976" cy="6032500"/>
          </a:xfrm>
          <a:prstGeom prst="rect">
            <a:avLst/>
          </a:prstGeom>
          <a:solidFill>
            <a:schemeClr val="accent3">
              <a:lumMod val="10000"/>
              <a:lumOff val="90000"/>
            </a:schemeClr>
          </a:soli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6948178" y="1882941"/>
            <a:ext cx="4481822" cy="1861285"/>
          </a:xfrm>
        </p:spPr>
        <p:txBody>
          <a:bodyPr/>
          <a:lstStyle>
            <a:lvl1pPr>
              <a:lnSpc>
                <a:spcPct val="90000"/>
              </a:lnSpc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2" name="Marcador de número de diapositiva 6">
            <a:extLst>
              <a:ext uri="{FF2B5EF4-FFF2-40B4-BE49-F238E27FC236}">
                <a16:creationId xmlns:a16="http://schemas.microsoft.com/office/drawing/2014/main" id="{72EED881-3DB9-0A16-CB9B-1A0306128B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86799" y="35036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7FFE30DA-F8CF-AD43-9A8C-E4299E8495EF}" type="slidenum">
              <a:rPr lang="en-PT" smtClean="0"/>
              <a:t>‹nr.›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3291729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6096000" y="368300"/>
            <a:ext cx="5334000" cy="6032500"/>
          </a:xfrm>
          <a:prstGeom prst="rect">
            <a:avLst/>
          </a:prstGeom>
          <a:solidFill>
            <a:schemeClr val="accent3">
              <a:lumMod val="10000"/>
              <a:lumOff val="90000"/>
            </a:schemeClr>
          </a:soli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343025" y="1882941"/>
            <a:ext cx="4481822" cy="1861285"/>
          </a:xfrm>
        </p:spPr>
        <p:txBody>
          <a:bodyPr/>
          <a:lstStyle>
            <a:lvl1pPr>
              <a:lnSpc>
                <a:spcPct val="90000"/>
              </a:lnSpc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2" name="Marcador de número de diapositiva 6">
            <a:extLst>
              <a:ext uri="{FF2B5EF4-FFF2-40B4-BE49-F238E27FC236}">
                <a16:creationId xmlns:a16="http://schemas.microsoft.com/office/drawing/2014/main" id="{A17AB182-F2AA-7BC0-645F-68371E6172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86799" y="35036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7FFE30DA-F8CF-AD43-9A8C-E4299E8495EF}" type="slidenum">
              <a:rPr lang="en-PT" smtClean="0"/>
              <a:t>‹nr.›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4014225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1352077" y="591015"/>
            <a:ext cx="5039197" cy="5694112"/>
          </a:xfrm>
          <a:prstGeom prst="rect">
            <a:avLst/>
          </a:prstGeom>
          <a:solidFill>
            <a:schemeClr val="accent3">
              <a:lumMod val="10000"/>
              <a:lumOff val="90000"/>
            </a:schemeClr>
          </a:soli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391275" y="591015"/>
            <a:ext cx="5039197" cy="5694112"/>
          </a:xfrm>
          <a:prstGeom prst="rect">
            <a:avLst/>
          </a:prstGeom>
          <a:solidFill>
            <a:schemeClr val="accent3">
              <a:lumMod val="10000"/>
              <a:lumOff val="90000"/>
            </a:schemeClr>
          </a:soli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2" name="Marcador de número de diapositiva 6">
            <a:extLst>
              <a:ext uri="{FF2B5EF4-FFF2-40B4-BE49-F238E27FC236}">
                <a16:creationId xmlns:a16="http://schemas.microsoft.com/office/drawing/2014/main" id="{60292C7E-7270-D3BA-B57A-B2021425C6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86799" y="35036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7FFE30DA-F8CF-AD43-9A8C-E4299E8495EF}" type="slidenum">
              <a:rPr lang="en-PT" smtClean="0"/>
              <a:t>‹nr.›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298982703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61EBD4-EEEC-604D-8977-57B56560FE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4964" y="2028348"/>
            <a:ext cx="5662612" cy="3600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3137B36-5DFA-1946-A86A-0280F694C9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34964" y="2571158"/>
            <a:ext cx="5662612" cy="312637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44B5935-C9FF-BA49-8395-6EA88BC125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199" y="2028348"/>
            <a:ext cx="5662611" cy="3600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FB4C5E9-FE35-964F-A247-090C25B7D1D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71159"/>
            <a:ext cx="5662610" cy="312637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45A54254-3040-D441-B240-9CFC829ABC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3" y="1125538"/>
            <a:ext cx="11522075" cy="720000"/>
          </a:xfrm>
          <a:prstGeom prst="rect">
            <a:avLst/>
          </a:prstGeom>
        </p:spPr>
        <p:txBody>
          <a:bodyPr anchor="ctr"/>
          <a:lstStyle>
            <a:lvl1pPr>
              <a:defRPr sz="3200" b="1" i="0">
                <a:solidFill>
                  <a:schemeClr val="tx1"/>
                </a:solidFill>
                <a:latin typeface="+mj-lt"/>
                <a:cs typeface="Calibri" panose="020F0502020204030204" pitchFamily="34" charset="0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14" name="Date Placeholder 3">
            <a:extLst>
              <a:ext uri="{FF2B5EF4-FFF2-40B4-BE49-F238E27FC236}">
                <a16:creationId xmlns:a16="http://schemas.microsoft.com/office/drawing/2014/main" id="{C6A4D19A-F1D9-794A-81E2-103B1B16F27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861452" y="6077243"/>
            <a:ext cx="1371599" cy="447381"/>
          </a:xfrm>
          <a:prstGeom prst="rect">
            <a:avLst/>
          </a:prstGeom>
        </p:spPr>
        <p:txBody>
          <a:bodyPr anchor="t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137938B3-96E1-3247-B8AE-3128C1C3B0F1}" type="datetimeFigureOut">
              <a:rPr lang="en-PT" smtClean="0"/>
              <a:t>07/02/2025</a:t>
            </a:fld>
            <a:endParaRPr lang="en-PT"/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BF5E1525-F0E0-6B4E-BD4E-20215D22A15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345594" y="6077244"/>
            <a:ext cx="511444" cy="447381"/>
          </a:xfrm>
          <a:prstGeom prst="rect">
            <a:avLst/>
          </a:prstGeom>
        </p:spPr>
        <p:txBody>
          <a:bodyPr anchor="t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7FFE30DA-F8CF-AD43-9A8C-E4299E8495EF}" type="slidenum">
              <a:rPr lang="en-PT" smtClean="0"/>
              <a:t>‹nr.›</a:t>
            </a:fld>
            <a:endParaRPr lang="en-PT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089AB4F6-B9A7-944A-BDD9-7A2C7FE2DB50}"/>
              </a:ext>
            </a:extLst>
          </p:cNvPr>
          <p:cNvCxnSpPr/>
          <p:nvPr/>
        </p:nvCxnSpPr>
        <p:spPr>
          <a:xfrm>
            <a:off x="334963" y="1897166"/>
            <a:ext cx="11522075" cy="0"/>
          </a:xfrm>
          <a:prstGeom prst="line">
            <a:avLst/>
          </a:prstGeom>
          <a:ln w="254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918400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F2105E0-036C-4CDC-5172-CEAB43F3F1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938B3-96E1-3247-B8AE-3128C1C3B0F1}" type="datetimeFigureOut">
              <a:rPr lang="en-PT" smtClean="0"/>
              <a:t>07/02/2025</a:t>
            </a:fld>
            <a:endParaRPr lang="en-PT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D5F6112-C6F3-B434-5213-3B22152656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F16764-B294-A035-CC17-4626812E7F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E30DA-F8CF-AD43-9A8C-E4299E8495EF}" type="slidenum">
              <a:rPr lang="en-PT" smtClean="0"/>
              <a:t>‹nr.›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114047401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0696BC-2EAF-053E-B42F-912393E31A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P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7EC3C6-8951-2552-D40F-0CBAE06F7C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9727E0-D07C-4C2A-4B2A-F641E89530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938B3-96E1-3247-B8AE-3128C1C3B0F1}" type="datetimeFigureOut">
              <a:rPr lang="en-PT" smtClean="0"/>
              <a:t>07/02/2025</a:t>
            </a:fld>
            <a:endParaRPr lang="en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06FCF7-3F07-3366-2AC7-D046225352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94D091-7514-4590-54DF-A96B706129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E30DA-F8CF-AD43-9A8C-E4299E8495EF}" type="slidenum">
              <a:rPr lang="en-PT" smtClean="0"/>
              <a:t>‹nr.›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420891592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ver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A66DAC44-9EC6-7080-F7DB-F8D13C7D6E8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D20CFB-3133-5C4F-8652-E3A4A814223A}" type="slidenum">
              <a:rPr lang="es-ES" smtClean="0"/>
              <a:pPr/>
              <a:t>‹nr.›</a:t>
            </a:fld>
            <a:endParaRPr lang="es-ES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4B03CD74-07EA-01C8-492E-283281EFFB4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343024" y="2322752"/>
            <a:ext cx="10086975" cy="3736561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66D738B1-A74E-87B2-90A7-2D4EF71CA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3024" y="1129932"/>
            <a:ext cx="10086975" cy="778381"/>
          </a:xfrm>
        </p:spPr>
        <p:txBody>
          <a:bodyPr/>
          <a:lstStyle>
            <a:lvl1pPr>
              <a:lnSpc>
                <a:spcPct val="90000"/>
              </a:lnSpc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8128722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chemeClr val="accent3">
              <a:lumMod val="10000"/>
              <a:lumOff val="90000"/>
            </a:schemeClr>
          </a:soli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" name="Marcador de número de diapositiva 6">
            <a:extLst>
              <a:ext uri="{FF2B5EF4-FFF2-40B4-BE49-F238E27FC236}">
                <a16:creationId xmlns:a16="http://schemas.microsoft.com/office/drawing/2014/main" id="{BC545CF8-5510-0F91-75A7-CF1DBF1521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86799" y="35036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00D20CFB-3133-5C4F-8652-E3A4A814223A}" type="slidenum">
              <a:rPr lang="es-ES" smtClean="0"/>
              <a:pPr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47730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3025" y="1882941"/>
            <a:ext cx="3758364" cy="1861285"/>
          </a:xfrm>
        </p:spPr>
        <p:txBody>
          <a:bodyPr/>
          <a:lstStyle>
            <a:lvl1pPr>
              <a:lnSpc>
                <a:spcPct val="90000"/>
              </a:lnSpc>
              <a:defRPr sz="32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Marcador de número de diapositiva 6">
            <a:extLst>
              <a:ext uri="{FF2B5EF4-FFF2-40B4-BE49-F238E27FC236}">
                <a16:creationId xmlns:a16="http://schemas.microsoft.com/office/drawing/2014/main" id="{109DD47F-05E8-674C-ACE2-D644332797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86799" y="35036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00D20CFB-3133-5C4F-8652-E3A4A814223A}" type="slidenum">
              <a:rPr lang="es-ES" smtClean="0"/>
              <a:pPr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414748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18" Type="http://schemas.openxmlformats.org/officeDocument/2006/relationships/slideLayout" Target="../slideLayouts/slideLayout34.xml"/><Relationship Id="rId26" Type="http://schemas.openxmlformats.org/officeDocument/2006/relationships/slideLayout" Target="../slideLayouts/slideLayout42.xml"/><Relationship Id="rId3" Type="http://schemas.openxmlformats.org/officeDocument/2006/relationships/slideLayout" Target="../slideLayouts/slideLayout19.xml"/><Relationship Id="rId21" Type="http://schemas.openxmlformats.org/officeDocument/2006/relationships/slideLayout" Target="../slideLayouts/slideLayout37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slideLayout" Target="../slideLayouts/slideLayout33.xml"/><Relationship Id="rId25" Type="http://schemas.openxmlformats.org/officeDocument/2006/relationships/slideLayout" Target="../slideLayouts/slideLayout41.xml"/><Relationship Id="rId33" Type="http://schemas.openxmlformats.org/officeDocument/2006/relationships/theme" Target="../theme/theme2.xml"/><Relationship Id="rId2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32.xml"/><Relationship Id="rId20" Type="http://schemas.openxmlformats.org/officeDocument/2006/relationships/slideLayout" Target="../slideLayouts/slideLayout36.xml"/><Relationship Id="rId29" Type="http://schemas.openxmlformats.org/officeDocument/2006/relationships/slideLayout" Target="../slideLayouts/slideLayout45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24" Type="http://schemas.openxmlformats.org/officeDocument/2006/relationships/slideLayout" Target="../slideLayouts/slideLayout40.xml"/><Relationship Id="rId32" Type="http://schemas.openxmlformats.org/officeDocument/2006/relationships/slideLayout" Target="../slideLayouts/slideLayout48.xml"/><Relationship Id="rId5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1.xml"/><Relationship Id="rId23" Type="http://schemas.openxmlformats.org/officeDocument/2006/relationships/slideLayout" Target="../slideLayouts/slideLayout39.xml"/><Relationship Id="rId28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26.xml"/><Relationship Id="rId19" Type="http://schemas.openxmlformats.org/officeDocument/2006/relationships/slideLayout" Target="../slideLayouts/slideLayout35.xml"/><Relationship Id="rId31" Type="http://schemas.openxmlformats.org/officeDocument/2006/relationships/slideLayout" Target="../slideLayouts/slideLayout47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Relationship Id="rId22" Type="http://schemas.openxmlformats.org/officeDocument/2006/relationships/slideLayout" Target="../slideLayouts/slideLayout38.xml"/><Relationship Id="rId27" Type="http://schemas.openxmlformats.org/officeDocument/2006/relationships/slideLayout" Target="../slideLayouts/slideLayout43.xml"/><Relationship Id="rId30" Type="http://schemas.openxmlformats.org/officeDocument/2006/relationships/slideLayout" Target="../slideLayouts/slideLayout4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9" y="839788"/>
            <a:ext cx="10512424" cy="994714"/>
          </a:xfrm>
          <a:prstGeom prst="rect">
            <a:avLst/>
          </a:prstGeom>
          <a:effectLst/>
        </p:spPr>
        <p:txBody>
          <a:bodyPr vert="horz" lIns="0" tIns="192024" rIns="0" bIns="0" rtlCol="0" anchor="t" anchorCtr="0">
            <a:noAutofit/>
          </a:bodyPr>
          <a:lstStyle/>
          <a:p>
            <a:r>
              <a:rPr lang="en-US"/>
              <a:t>Your title here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848657"/>
            <a:ext cx="10512424" cy="34290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Write here subtitle</a:t>
            </a:r>
          </a:p>
          <a:p>
            <a:pPr lvl="1"/>
            <a:r>
              <a:rPr lang="en-US"/>
              <a:t>Write here subtitle</a:t>
            </a:r>
          </a:p>
          <a:p>
            <a:pPr lvl="1"/>
            <a:endParaRPr lang="en-US"/>
          </a:p>
          <a:p>
            <a:pPr lvl="2"/>
            <a:r>
              <a:rPr lang="en-US"/>
              <a:t>Write here text</a:t>
            </a:r>
          </a:p>
          <a:p>
            <a:pPr lvl="3"/>
            <a:r>
              <a:rPr lang="en-US"/>
              <a:t>Write here text</a:t>
            </a:r>
          </a:p>
          <a:p>
            <a:pPr lvl="4"/>
            <a:r>
              <a:rPr lang="en-US"/>
              <a:t>Write here text </a:t>
            </a: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AEAE173-A2FB-8683-FA67-BED3C4CA60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09012" y="627237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00D20CFB-3133-5C4F-8652-E3A4A814223A}" type="slidenum">
              <a:rPr lang="es-ES" smtClean="0"/>
              <a:pPr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16788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  <p:sldLayoutId id="2147483676" r:id="rId12"/>
    <p:sldLayoutId id="2147483677" r:id="rId13"/>
    <p:sldLayoutId id="2147483678" r:id="rId14"/>
    <p:sldLayoutId id="2147483679" r:id="rId15"/>
    <p:sldLayoutId id="2147483680" r:id="rId16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  <p:hf hdr="0"/>
  <p:txStyles>
    <p:titleStyle>
      <a:lvl1pPr algn="l" defTabSz="914318" rtl="0" eaLnBrk="1" latinLnBrk="0" hangingPunct="1">
        <a:lnSpc>
          <a:spcPct val="80000"/>
        </a:lnSpc>
        <a:spcBef>
          <a:spcPct val="0"/>
        </a:spcBef>
        <a:buNone/>
        <a:defRPr sz="3200" b="0" i="0" kern="1200" spc="0" baseline="0">
          <a:solidFill>
            <a:schemeClr val="tx2"/>
          </a:solidFill>
          <a:latin typeface="+mj-lt"/>
          <a:ea typeface="Montserrat SemiBold" charset="0"/>
          <a:cs typeface="Montserrat SemiBold" charset="0"/>
        </a:defRPr>
      </a:lvl1pPr>
    </p:titleStyle>
    <p:bodyStyle>
      <a:lvl1pPr marL="0" indent="0" algn="l" defTabSz="914318" rtl="0" eaLnBrk="1" latinLnBrk="0" hangingPunct="1">
        <a:lnSpc>
          <a:spcPct val="150000"/>
        </a:lnSpc>
        <a:spcBef>
          <a:spcPts val="1000"/>
        </a:spcBef>
        <a:buFont typeface="Arial" panose="020B0604020202020204" pitchFamily="34" charset="0"/>
        <a:buNone/>
        <a:defRPr sz="2800" kern="120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914318" rtl="0" eaLnBrk="1" latinLnBrk="0" hangingPunct="1">
        <a:lnSpc>
          <a:spcPct val="150000"/>
        </a:lnSpc>
        <a:spcBef>
          <a:spcPts val="499"/>
        </a:spcBef>
        <a:buFont typeface="Arial" panose="020B0604020202020204" pitchFamily="34" charset="0"/>
        <a:buNone/>
        <a:defRPr sz="1800" kern="1200">
          <a:solidFill>
            <a:schemeClr val="tx2"/>
          </a:solidFill>
          <a:latin typeface="+mn-lt"/>
          <a:ea typeface="+mn-ea"/>
          <a:cs typeface="+mn-cs"/>
        </a:defRPr>
      </a:lvl2pPr>
      <a:lvl3pPr marL="0" indent="0" algn="l" defTabSz="914318" rtl="0" eaLnBrk="1" latinLnBrk="0" hangingPunct="1">
        <a:lnSpc>
          <a:spcPct val="150000"/>
        </a:lnSpc>
        <a:spcBef>
          <a:spcPts val="499"/>
        </a:spcBef>
        <a:buFont typeface="Arial" panose="020B0604020202020204" pitchFamily="34" charset="0"/>
        <a:buNone/>
        <a:defRPr sz="1200" kern="1200">
          <a:solidFill>
            <a:schemeClr val="tx2"/>
          </a:solidFill>
          <a:latin typeface="+mn-lt"/>
          <a:ea typeface="+mn-ea"/>
          <a:cs typeface="+mn-cs"/>
        </a:defRPr>
      </a:lvl3pPr>
      <a:lvl4pPr marL="0" indent="0" algn="l" defTabSz="914318" rtl="0" eaLnBrk="1" latinLnBrk="0" hangingPunct="1">
        <a:lnSpc>
          <a:spcPct val="150000"/>
        </a:lnSpc>
        <a:spcBef>
          <a:spcPts val="499"/>
        </a:spcBef>
        <a:buFont typeface="Arial" panose="020B0604020202020204" pitchFamily="34" charset="0"/>
        <a:buNone/>
        <a:defRPr sz="1000" kern="1200">
          <a:solidFill>
            <a:schemeClr val="tx2"/>
          </a:solidFill>
          <a:latin typeface="+mn-lt"/>
          <a:ea typeface="+mn-ea"/>
          <a:cs typeface="+mn-cs"/>
        </a:defRPr>
      </a:lvl4pPr>
      <a:lvl5pPr marL="0" indent="0" algn="l" defTabSz="914318" rtl="0" eaLnBrk="1" latinLnBrk="0" hangingPunct="1">
        <a:lnSpc>
          <a:spcPct val="150000"/>
        </a:lnSpc>
        <a:spcBef>
          <a:spcPts val="499"/>
        </a:spcBef>
        <a:buFont typeface="Arial" panose="020B0604020202020204" pitchFamily="34" charset="0"/>
        <a:buNone/>
        <a:defRPr sz="10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514374" indent="-228580" algn="l" defTabSz="914318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34" indent="-228580" algn="l" defTabSz="914318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692" indent="-228580" algn="l" defTabSz="914318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850" indent="-228580" algn="l" defTabSz="914318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9" algn="l" defTabSz="9143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18" algn="l" defTabSz="9143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78" algn="l" defTabSz="9143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36" algn="l" defTabSz="9143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94" algn="l" defTabSz="9143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53" algn="l" defTabSz="9143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12" algn="l" defTabSz="9143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71" algn="l" defTabSz="9143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0" pos="3840">
          <p15:clr>
            <a:srgbClr val="F26B43"/>
          </p15:clr>
        </p15:guide>
        <p15:guide id="1" orient="horz" pos="1162">
          <p15:clr>
            <a:srgbClr val="F26B43"/>
          </p15:clr>
        </p15:guide>
        <p15:guide id="14" orient="horz" pos="527">
          <p15:clr>
            <a:srgbClr val="F26B43"/>
          </p15:clr>
        </p15:guide>
        <p15:guide id="27" orient="horz" pos="3793">
          <p15:clr>
            <a:srgbClr val="F26B43"/>
          </p15:clr>
        </p15:guide>
        <p15:guide id="29" pos="7151">
          <p15:clr>
            <a:srgbClr val="F26B43"/>
          </p15:clr>
        </p15:guide>
        <p15:guide id="44">
          <p15:clr>
            <a:srgbClr val="F26B43"/>
          </p15:clr>
        </p15:guide>
        <p15:guide id="45" pos="7680">
          <p15:clr>
            <a:srgbClr val="F26B43"/>
          </p15:clr>
        </p15:guide>
        <p15:guide id="46" orient="horz">
          <p15:clr>
            <a:srgbClr val="F26B43"/>
          </p15:clr>
        </p15:guide>
        <p15:guide id="47" orient="horz" pos="4320">
          <p15:clr>
            <a:srgbClr val="F26B43"/>
          </p15:clr>
        </p15:guide>
        <p15:guide id="48" pos="529">
          <p15:clr>
            <a:srgbClr val="F26B43"/>
          </p15:clr>
        </p15:guide>
        <p15:guide id="51" orient="horz" pos="958">
          <p15:clr>
            <a:srgbClr val="F26B43"/>
          </p15:clr>
        </p15:guide>
        <p15:guide id="52" orient="horz" pos="2160">
          <p15:clr>
            <a:srgbClr val="F26B43"/>
          </p15:clr>
        </p15:guide>
        <p15:guide id="53" orient="horz" pos="3566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9" y="839788"/>
            <a:ext cx="10512424" cy="994714"/>
          </a:xfrm>
          <a:prstGeom prst="rect">
            <a:avLst/>
          </a:prstGeom>
          <a:effectLst/>
        </p:spPr>
        <p:txBody>
          <a:bodyPr vert="horz" lIns="0" tIns="192024" rIns="0" bIns="0" rtlCol="0" anchor="t" anchorCtr="0">
            <a:noAutofit/>
          </a:bodyPr>
          <a:lstStyle/>
          <a:p>
            <a:r>
              <a:rPr lang="en-US"/>
              <a:t>Your title here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848657"/>
            <a:ext cx="10512424" cy="34290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Write here subtitle</a:t>
            </a:r>
          </a:p>
          <a:p>
            <a:pPr lvl="1"/>
            <a:r>
              <a:rPr lang="en-US"/>
              <a:t>Write here subtitle</a:t>
            </a:r>
          </a:p>
          <a:p>
            <a:pPr lvl="1"/>
            <a:endParaRPr lang="en-US"/>
          </a:p>
          <a:p>
            <a:pPr lvl="2"/>
            <a:r>
              <a:rPr lang="en-US"/>
              <a:t>Write here text</a:t>
            </a:r>
          </a:p>
          <a:p>
            <a:pPr lvl="3"/>
            <a:r>
              <a:rPr lang="en-US"/>
              <a:t>Write here text</a:t>
            </a:r>
          </a:p>
          <a:p>
            <a:pPr lvl="4"/>
            <a:r>
              <a:rPr lang="en-US"/>
              <a:t>Write here text </a:t>
            </a: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AEAE173-A2FB-8683-FA67-BED3C4CA60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09012" y="627237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7FFE30DA-F8CF-AD43-9A8C-E4299E8495EF}" type="slidenum">
              <a:rPr lang="en-PT" smtClean="0"/>
              <a:t>‹nr.›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3552554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  <p:sldLayoutId id="2147483693" r:id="rId12"/>
    <p:sldLayoutId id="2147483694" r:id="rId13"/>
    <p:sldLayoutId id="2147483695" r:id="rId14"/>
    <p:sldLayoutId id="2147483696" r:id="rId15"/>
    <p:sldLayoutId id="2147483697" r:id="rId16"/>
    <p:sldLayoutId id="2147483698" r:id="rId17"/>
    <p:sldLayoutId id="2147483699" r:id="rId18"/>
    <p:sldLayoutId id="2147483700" r:id="rId19"/>
    <p:sldLayoutId id="2147483701" r:id="rId20"/>
    <p:sldLayoutId id="2147483702" r:id="rId21"/>
    <p:sldLayoutId id="2147483703" r:id="rId22"/>
    <p:sldLayoutId id="2147483704" r:id="rId23"/>
    <p:sldLayoutId id="2147483705" r:id="rId24"/>
    <p:sldLayoutId id="2147483706" r:id="rId25"/>
    <p:sldLayoutId id="2147483707" r:id="rId26"/>
    <p:sldLayoutId id="2147483708" r:id="rId27"/>
    <p:sldLayoutId id="2147483709" r:id="rId28"/>
    <p:sldLayoutId id="2147483710" r:id="rId29"/>
    <p:sldLayoutId id="2147483660" r:id="rId30"/>
    <p:sldLayoutId id="2147483661" r:id="rId31"/>
    <p:sldLayoutId id="2147483663" r:id="rId32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  <p:txStyles>
    <p:titleStyle>
      <a:lvl1pPr algn="l" defTabSz="914318" rtl="0" eaLnBrk="1" latinLnBrk="0" hangingPunct="1">
        <a:lnSpc>
          <a:spcPct val="80000"/>
        </a:lnSpc>
        <a:spcBef>
          <a:spcPct val="0"/>
        </a:spcBef>
        <a:buNone/>
        <a:defRPr sz="3200" b="1" i="0" kern="1200" spc="0" baseline="0">
          <a:solidFill>
            <a:schemeClr val="tx2"/>
          </a:solidFill>
          <a:latin typeface="+mj-lt"/>
          <a:ea typeface="Montserrat SemiBold" charset="0"/>
          <a:cs typeface="Montserrat SemiBold" charset="0"/>
        </a:defRPr>
      </a:lvl1pPr>
    </p:titleStyle>
    <p:bodyStyle>
      <a:lvl1pPr marL="0" indent="0" algn="l" defTabSz="914318" rtl="0" eaLnBrk="1" latinLnBrk="0" hangingPunct="1">
        <a:lnSpc>
          <a:spcPct val="150000"/>
        </a:lnSpc>
        <a:spcBef>
          <a:spcPts val="1000"/>
        </a:spcBef>
        <a:buFont typeface="Arial" panose="020B0604020202020204" pitchFamily="34" charset="0"/>
        <a:buNone/>
        <a:defRPr sz="2800" kern="120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914318" rtl="0" eaLnBrk="1" latinLnBrk="0" hangingPunct="1">
        <a:lnSpc>
          <a:spcPct val="150000"/>
        </a:lnSpc>
        <a:spcBef>
          <a:spcPts val="499"/>
        </a:spcBef>
        <a:buFont typeface="Arial" panose="020B0604020202020204" pitchFamily="34" charset="0"/>
        <a:buNone/>
        <a:defRPr sz="1800" kern="1200">
          <a:solidFill>
            <a:schemeClr val="tx2"/>
          </a:solidFill>
          <a:latin typeface="+mn-lt"/>
          <a:ea typeface="+mn-ea"/>
          <a:cs typeface="+mn-cs"/>
        </a:defRPr>
      </a:lvl2pPr>
      <a:lvl3pPr marL="0" indent="0" algn="l" defTabSz="914318" rtl="0" eaLnBrk="1" latinLnBrk="0" hangingPunct="1">
        <a:lnSpc>
          <a:spcPct val="150000"/>
        </a:lnSpc>
        <a:spcBef>
          <a:spcPts val="499"/>
        </a:spcBef>
        <a:buFont typeface="Arial" panose="020B0604020202020204" pitchFamily="34" charset="0"/>
        <a:buNone/>
        <a:defRPr sz="1200" kern="1200">
          <a:solidFill>
            <a:schemeClr val="tx2"/>
          </a:solidFill>
          <a:latin typeface="+mn-lt"/>
          <a:ea typeface="+mn-ea"/>
          <a:cs typeface="+mn-cs"/>
        </a:defRPr>
      </a:lvl3pPr>
      <a:lvl4pPr marL="0" indent="0" algn="l" defTabSz="914318" rtl="0" eaLnBrk="1" latinLnBrk="0" hangingPunct="1">
        <a:lnSpc>
          <a:spcPct val="150000"/>
        </a:lnSpc>
        <a:spcBef>
          <a:spcPts val="499"/>
        </a:spcBef>
        <a:buFont typeface="Arial" panose="020B0604020202020204" pitchFamily="34" charset="0"/>
        <a:buNone/>
        <a:defRPr sz="1000" kern="1200">
          <a:solidFill>
            <a:schemeClr val="tx2"/>
          </a:solidFill>
          <a:latin typeface="+mn-lt"/>
          <a:ea typeface="+mn-ea"/>
          <a:cs typeface="+mn-cs"/>
        </a:defRPr>
      </a:lvl4pPr>
      <a:lvl5pPr marL="0" indent="0" algn="l" defTabSz="914318" rtl="0" eaLnBrk="1" latinLnBrk="0" hangingPunct="1">
        <a:lnSpc>
          <a:spcPct val="150000"/>
        </a:lnSpc>
        <a:spcBef>
          <a:spcPts val="499"/>
        </a:spcBef>
        <a:buFont typeface="Arial" panose="020B0604020202020204" pitchFamily="34" charset="0"/>
        <a:buNone/>
        <a:defRPr sz="10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514374" indent="-228580" algn="l" defTabSz="914318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34" indent="-228580" algn="l" defTabSz="914318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692" indent="-228580" algn="l" defTabSz="914318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850" indent="-228580" algn="l" defTabSz="914318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9" algn="l" defTabSz="9143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18" algn="l" defTabSz="9143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78" algn="l" defTabSz="9143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36" algn="l" defTabSz="9143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94" algn="l" defTabSz="9143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53" algn="l" defTabSz="9143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12" algn="l" defTabSz="9143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71" algn="l" defTabSz="9143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0" pos="3840">
          <p15:clr>
            <a:srgbClr val="F26B43"/>
          </p15:clr>
        </p15:guide>
        <p15:guide id="1" orient="horz" pos="1162">
          <p15:clr>
            <a:srgbClr val="F26B43"/>
          </p15:clr>
        </p15:guide>
        <p15:guide id="14" orient="horz" pos="527">
          <p15:clr>
            <a:srgbClr val="F26B43"/>
          </p15:clr>
        </p15:guide>
        <p15:guide id="27" orient="horz" pos="3793">
          <p15:clr>
            <a:srgbClr val="F26B43"/>
          </p15:clr>
        </p15:guide>
        <p15:guide id="29" pos="7151">
          <p15:clr>
            <a:srgbClr val="F26B43"/>
          </p15:clr>
        </p15:guide>
        <p15:guide id="44">
          <p15:clr>
            <a:srgbClr val="F26B43"/>
          </p15:clr>
        </p15:guide>
        <p15:guide id="45" pos="7680">
          <p15:clr>
            <a:srgbClr val="F26B43"/>
          </p15:clr>
        </p15:guide>
        <p15:guide id="46" orient="horz">
          <p15:clr>
            <a:srgbClr val="F26B43"/>
          </p15:clr>
        </p15:guide>
        <p15:guide id="47" orient="horz" pos="4320">
          <p15:clr>
            <a:srgbClr val="F26B43"/>
          </p15:clr>
        </p15:guide>
        <p15:guide id="48" pos="529">
          <p15:clr>
            <a:srgbClr val="F26B43"/>
          </p15:clr>
        </p15:guide>
        <p15:guide id="51" orient="horz" pos="958">
          <p15:clr>
            <a:srgbClr val="F26B43"/>
          </p15:clr>
        </p15:guide>
        <p15:guide id="52" orient="horz" pos="2160">
          <p15:clr>
            <a:srgbClr val="F26B43"/>
          </p15:clr>
        </p15:guide>
        <p15:guide id="53" orient="horz" pos="3566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emf"/><Relationship Id="rId4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5.xml"/><Relationship Id="rId6" Type="http://schemas.openxmlformats.org/officeDocument/2006/relationships/image" Target="../media/image14.emf"/><Relationship Id="rId5" Type="http://schemas.openxmlformats.org/officeDocument/2006/relationships/image" Target="../media/image13.png"/><Relationship Id="rId4" Type="http://schemas.openxmlformats.org/officeDocument/2006/relationships/image" Target="../media/image12.e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jpe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10" Type="http://schemas.openxmlformats.org/officeDocument/2006/relationships/image" Target="../media/image22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33.png"/><Relationship Id="rId3" Type="http://schemas.openxmlformats.org/officeDocument/2006/relationships/image" Target="../media/image23.jpeg"/><Relationship Id="rId7" Type="http://schemas.openxmlformats.org/officeDocument/2006/relationships/image" Target="../media/image27.svg"/><Relationship Id="rId12" Type="http://schemas.openxmlformats.org/officeDocument/2006/relationships/image" Target="../media/image32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6.png"/><Relationship Id="rId11" Type="http://schemas.openxmlformats.org/officeDocument/2006/relationships/image" Target="../media/image31.png"/><Relationship Id="rId5" Type="http://schemas.openxmlformats.org/officeDocument/2006/relationships/image" Target="../media/image25.jpeg"/><Relationship Id="rId15" Type="http://schemas.openxmlformats.org/officeDocument/2006/relationships/image" Target="../media/image35.jpeg"/><Relationship Id="rId10" Type="http://schemas.openxmlformats.org/officeDocument/2006/relationships/image" Target="../media/image30.jpeg"/><Relationship Id="rId4" Type="http://schemas.openxmlformats.org/officeDocument/2006/relationships/image" Target="../media/image24.jpeg"/><Relationship Id="rId9" Type="http://schemas.openxmlformats.org/officeDocument/2006/relationships/image" Target="../media/image29.svg"/><Relationship Id="rId14" Type="http://schemas.openxmlformats.org/officeDocument/2006/relationships/image" Target="../media/image34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4.xml"/><Relationship Id="rId5" Type="http://schemas.openxmlformats.org/officeDocument/2006/relationships/image" Target="../media/image38.emf"/><Relationship Id="rId4" Type="http://schemas.openxmlformats.org/officeDocument/2006/relationships/image" Target="../media/image37.sv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4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1.sv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4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4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emf"/><Relationship Id="rId3" Type="http://schemas.openxmlformats.org/officeDocument/2006/relationships/image" Target="../media/image45.jpeg"/><Relationship Id="rId7" Type="http://schemas.openxmlformats.org/officeDocument/2006/relationships/hyperlink" Target="https://www.instagram.com/curiosoil_project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emf"/><Relationship Id="rId5" Type="http://schemas.openxmlformats.org/officeDocument/2006/relationships/image" Target="../media/image5.png"/><Relationship Id="rId10" Type="http://schemas.openxmlformats.org/officeDocument/2006/relationships/image" Target="../media/image48.emf"/><Relationship Id="rId4" Type="http://schemas.openxmlformats.org/officeDocument/2006/relationships/image" Target="../media/image46.png"/><Relationship Id="rId9" Type="http://schemas.openxmlformats.org/officeDocument/2006/relationships/hyperlink" Target="https://www.linkedin.com/company/curiosoil-project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7F949100-156F-AFF1-500D-6C62C085D193}"/>
              </a:ext>
            </a:extLst>
          </p:cNvPr>
          <p:cNvSpPr/>
          <p:nvPr/>
        </p:nvSpPr>
        <p:spPr>
          <a:xfrm>
            <a:off x="1" y="0"/>
            <a:ext cx="6096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srgbClr val="FEFFF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5" name="Imagen 4" descr="Imagen que contiene Logotipo&#10;&#10;Descripción generada automáticamente">
            <a:extLst>
              <a:ext uri="{FF2B5EF4-FFF2-40B4-BE49-F238E27FC236}">
                <a16:creationId xmlns:a16="http://schemas.microsoft.com/office/drawing/2014/main" id="{7BE59942-005B-660C-6254-596D8A5B43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0231" y="594461"/>
            <a:ext cx="4660412" cy="5874327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AFA6A57C-7BF4-8FB1-A72E-C85C89931F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91693" y="5175605"/>
            <a:ext cx="1786592" cy="870638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736AEE82-A9A8-FB75-62ED-E34A32501BC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9438" y="5161916"/>
            <a:ext cx="2364214" cy="898016"/>
          </a:xfrm>
          <a:prstGeom prst="rect">
            <a:avLst/>
          </a:prstGeom>
        </p:spPr>
      </p:pic>
      <p:sp>
        <p:nvSpPr>
          <p:cNvPr id="2" name="TextBox 8">
            <a:extLst>
              <a:ext uri="{FF2B5EF4-FFF2-40B4-BE49-F238E27FC236}">
                <a16:creationId xmlns:a16="http://schemas.microsoft.com/office/drawing/2014/main" id="{D53B11FB-2C52-BED9-6094-2E1D76C564AB}"/>
              </a:ext>
            </a:extLst>
          </p:cNvPr>
          <p:cNvSpPr txBox="1"/>
          <p:nvPr/>
        </p:nvSpPr>
        <p:spPr>
          <a:xfrm>
            <a:off x="593076" y="2382560"/>
            <a:ext cx="4997085" cy="1046440"/>
          </a:xfrm>
          <a:prstGeom prst="rect">
            <a:avLst/>
          </a:prstGeom>
          <a:noFill/>
        </p:spPr>
        <p:txBody>
          <a:bodyPr wrap="square" lIns="91440" tIns="0" rIns="91440" bIns="0" anchor="t">
            <a:spAutoFit/>
          </a:bodyPr>
          <a:lstStyle>
            <a:defPPr>
              <a:defRPr lang="en-US"/>
            </a:defPPr>
            <a:lvl1pPr marL="0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65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30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95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60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25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90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55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320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3400" dirty="0">
                <a:cs typeface="Calibri"/>
              </a:rPr>
              <a:t>Awakening Soil Curiosity to Catalyse Soil Literacy</a:t>
            </a: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F4F1FFFB-1BDE-4648-CC0B-75A0D92E6F49}"/>
              </a:ext>
            </a:extLst>
          </p:cNvPr>
          <p:cNvSpPr txBox="1"/>
          <p:nvPr/>
        </p:nvSpPr>
        <p:spPr>
          <a:xfrm>
            <a:off x="593077" y="3531624"/>
            <a:ext cx="4585208" cy="1292662"/>
          </a:xfrm>
          <a:prstGeom prst="rect">
            <a:avLst/>
          </a:prstGeom>
          <a:noFill/>
        </p:spPr>
        <p:txBody>
          <a:bodyPr wrap="square" lIns="91440" tIns="0" rIns="91440" bIns="0" anchor="t">
            <a:spAutoFit/>
          </a:bodyPr>
          <a:lstStyle>
            <a:defPPr>
              <a:defRPr lang="en-US"/>
            </a:defPPr>
            <a:lvl1pPr marL="0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65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30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95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60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25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90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55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320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800" dirty="0">
                <a:cs typeface="Calibri"/>
              </a:rPr>
              <a:t>The 5Ws of CURIOSOIL</a:t>
            </a:r>
          </a:p>
          <a:p>
            <a:r>
              <a:rPr lang="en-GB" sz="2800" dirty="0">
                <a:cs typeface="Calibri"/>
              </a:rPr>
              <a:t>	&amp; Meaningful 	implementation</a:t>
            </a:r>
            <a:endParaRPr lang="en-ES" sz="28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317197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9" descr="Una persona con un celular en la mano&#10;&#10;Descripción generada automáticamente con confianza media">
            <a:extLst>
              <a:ext uri="{FF2B5EF4-FFF2-40B4-BE49-F238E27FC236}">
                <a16:creationId xmlns:a16="http://schemas.microsoft.com/office/drawing/2014/main" id="{610C1F71-5EAD-C3BD-CF14-363CE0AF1D9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8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F7D5BAB3-EADB-A60F-43CA-A6139725C51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D20CFB-3133-5C4F-8652-E3A4A814223A}" type="slidenum">
              <a:rPr lang="es-ES" smtClean="0"/>
              <a:pPr/>
              <a:t>2</a:t>
            </a:fld>
            <a:endParaRPr lang="es-ES"/>
          </a:p>
        </p:txBody>
      </p:sp>
      <p:sp>
        <p:nvSpPr>
          <p:cNvPr id="5" name="Title 2">
            <a:extLst>
              <a:ext uri="{FF2B5EF4-FFF2-40B4-BE49-F238E27FC236}">
                <a16:creationId xmlns:a16="http://schemas.microsoft.com/office/drawing/2014/main" id="{BE5239BB-1580-1CCF-2D1F-874D417962D1}"/>
              </a:ext>
            </a:extLst>
          </p:cNvPr>
          <p:cNvSpPr txBox="1">
            <a:spLocks/>
          </p:cNvSpPr>
          <p:nvPr/>
        </p:nvSpPr>
        <p:spPr>
          <a:xfrm>
            <a:off x="755407" y="939301"/>
            <a:ext cx="9012595" cy="697160"/>
          </a:xfrm>
          <a:prstGeom prst="rect">
            <a:avLst/>
          </a:prstGeom>
          <a:effectLst/>
        </p:spPr>
        <p:txBody>
          <a:bodyPr vert="horz" lIns="91440" tIns="45720" rIns="91440" bIns="45720" rtlCol="0" anchor="ctr" anchorCtr="0">
            <a:noAutofit/>
          </a:bodyPr>
          <a:lstStyle>
            <a:lvl1pPr algn="l" defTabSz="914318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200" b="0" i="0" kern="1200" spc="0" baseline="0">
                <a:solidFill>
                  <a:schemeClr val="bg2"/>
                </a:solidFill>
                <a:latin typeface="+mj-lt"/>
                <a:ea typeface="Montserrat SemiBold" charset="0"/>
                <a:cs typeface="Montserrat SemiBold" charset="0"/>
              </a:defRPr>
            </a:lvl1pPr>
          </a:lstStyle>
          <a:p>
            <a:r>
              <a:rPr lang="en-US" sz="4400" dirty="0">
                <a:solidFill>
                  <a:schemeClr val="bg1"/>
                </a:solidFill>
                <a:latin typeface="Arial"/>
                <a:cs typeface="Arial"/>
              </a:rPr>
              <a:t>What is CURIOSOIL?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E377DD9-0E9F-CAEA-EF30-23645D980EF3}"/>
              </a:ext>
            </a:extLst>
          </p:cNvPr>
          <p:cNvSpPr txBox="1"/>
          <p:nvPr/>
        </p:nvSpPr>
        <p:spPr>
          <a:xfrm>
            <a:off x="373528" y="1716693"/>
            <a:ext cx="5118719" cy="3400744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150000"/>
              </a:lnSpc>
            </a:pPr>
            <a:r>
              <a:rPr lang="en-US" sz="1600" b="1" dirty="0">
                <a:solidFill>
                  <a:schemeClr val="bg1"/>
                </a:solidFill>
                <a:highlight>
                  <a:srgbClr val="808000"/>
                </a:highlight>
                <a:latin typeface="Arial"/>
                <a:cs typeface="Arial"/>
              </a:rPr>
              <a:t>CURIOSOIL </a:t>
            </a:r>
            <a:r>
              <a:rPr lang="en-US" sz="1600" dirty="0">
                <a:solidFill>
                  <a:schemeClr val="bg1"/>
                </a:solidFill>
                <a:highlight>
                  <a:srgbClr val="808000"/>
                </a:highlight>
                <a:latin typeface="Arial"/>
                <a:cs typeface="Arial"/>
              </a:rPr>
              <a:t>(Awakening Soil Curiosity to </a:t>
            </a:r>
            <a:r>
              <a:rPr lang="en-US" sz="1600" err="1">
                <a:solidFill>
                  <a:schemeClr val="bg1"/>
                </a:solidFill>
                <a:highlight>
                  <a:srgbClr val="808000"/>
                </a:highlight>
                <a:latin typeface="Arial"/>
                <a:cs typeface="Arial"/>
              </a:rPr>
              <a:t>Catalyse</a:t>
            </a:r>
            <a:r>
              <a:rPr lang="en-US" sz="1600" dirty="0">
                <a:solidFill>
                  <a:schemeClr val="bg1"/>
                </a:solidFill>
                <a:highlight>
                  <a:srgbClr val="808000"/>
                </a:highlight>
                <a:latin typeface="Arial"/>
                <a:cs typeface="Arial"/>
              </a:rPr>
              <a:t> Soil Literacy) is a four-year EU co-funded project focused on </a:t>
            </a:r>
            <a:r>
              <a:rPr lang="en-US" sz="1600" b="1" dirty="0">
                <a:solidFill>
                  <a:schemeClr val="bg1"/>
                </a:solidFill>
                <a:highlight>
                  <a:srgbClr val="808000"/>
                </a:highlight>
                <a:latin typeface="Arial"/>
                <a:cs typeface="Arial"/>
              </a:rPr>
              <a:t>enhancing soil education</a:t>
            </a:r>
            <a:r>
              <a:rPr lang="en-US" sz="1600" dirty="0">
                <a:solidFill>
                  <a:schemeClr val="bg1"/>
                </a:solidFill>
                <a:highlight>
                  <a:srgbClr val="808000"/>
                </a:highlight>
                <a:latin typeface="Arial"/>
                <a:cs typeface="Arial"/>
              </a:rPr>
              <a:t>. Led by </a:t>
            </a:r>
            <a:r>
              <a:rPr lang="en-US" sz="1600" err="1">
                <a:solidFill>
                  <a:schemeClr val="bg1"/>
                </a:solidFill>
                <a:highlight>
                  <a:srgbClr val="808000"/>
                </a:highlight>
                <a:latin typeface="Arial"/>
                <a:cs typeface="Arial"/>
              </a:rPr>
              <a:t>Universidade</a:t>
            </a:r>
            <a:r>
              <a:rPr lang="en-US" sz="1600" dirty="0">
                <a:solidFill>
                  <a:schemeClr val="bg1"/>
                </a:solidFill>
                <a:highlight>
                  <a:srgbClr val="808000"/>
                </a:highlight>
                <a:latin typeface="Arial"/>
                <a:cs typeface="Arial"/>
              </a:rPr>
              <a:t> de Aveiro, the project </a:t>
            </a:r>
            <a:r>
              <a:rPr lang="en-US" sz="1600" b="1" dirty="0">
                <a:solidFill>
                  <a:schemeClr val="bg1"/>
                </a:solidFill>
                <a:highlight>
                  <a:srgbClr val="808000"/>
                </a:highlight>
                <a:latin typeface="Arial"/>
                <a:cs typeface="Arial"/>
              </a:rPr>
              <a:t>addresses the critical need for a better understanding of soil </a:t>
            </a:r>
            <a:r>
              <a:rPr lang="en-US" sz="1600" dirty="0">
                <a:solidFill>
                  <a:schemeClr val="bg1"/>
                </a:solidFill>
                <a:highlight>
                  <a:srgbClr val="808000"/>
                </a:highlight>
                <a:latin typeface="Arial"/>
                <a:cs typeface="Arial"/>
              </a:rPr>
              <a:t>amid increasing human pressures on this essential resource. </a:t>
            </a:r>
            <a:endParaRPr lang="en-US" sz="1600" dirty="0">
              <a:solidFill>
                <a:schemeClr val="bg1"/>
              </a:solidFill>
              <a:highlight>
                <a:srgbClr val="808000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sz="1600" dirty="0">
              <a:solidFill>
                <a:schemeClr val="bg1"/>
              </a:solidFill>
              <a:highlight>
                <a:srgbClr val="808000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1600" dirty="0">
                <a:solidFill>
                  <a:schemeClr val="bg1"/>
                </a:solidFill>
                <a:highlight>
                  <a:srgbClr val="808000"/>
                </a:highlight>
                <a:latin typeface="Arial"/>
                <a:cs typeface="Arial"/>
              </a:rPr>
              <a:t>Using hands-on Soil Experiences, </a:t>
            </a:r>
            <a:r>
              <a:rPr lang="en-US" sz="1600" b="1" dirty="0">
                <a:solidFill>
                  <a:schemeClr val="bg1"/>
                </a:solidFill>
                <a:highlight>
                  <a:srgbClr val="808000"/>
                </a:highlight>
                <a:latin typeface="Arial"/>
                <a:cs typeface="Arial"/>
              </a:rPr>
              <a:t>CURIOSOIL aims to deepen public comprehension of soil dynamic</a:t>
            </a:r>
            <a:r>
              <a:rPr lang="en-US" sz="1600" dirty="0">
                <a:solidFill>
                  <a:schemeClr val="bg1"/>
                </a:solidFill>
                <a:highlight>
                  <a:srgbClr val="808000"/>
                </a:highlight>
                <a:latin typeface="Arial"/>
                <a:cs typeface="Arial"/>
              </a:rPr>
              <a:t>s, establishing a connection between individuals and soil. </a:t>
            </a:r>
            <a:endParaRPr lang="en-US" sz="1600" dirty="0">
              <a:solidFill>
                <a:schemeClr val="bg1"/>
              </a:solidFill>
              <a:highlight>
                <a:srgbClr val="808000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6717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upo 11">
            <a:extLst>
              <a:ext uri="{FF2B5EF4-FFF2-40B4-BE49-F238E27FC236}">
                <a16:creationId xmlns:a16="http://schemas.microsoft.com/office/drawing/2014/main" id="{7EF72A75-580D-7AAE-908A-D857A77A437D}"/>
              </a:ext>
            </a:extLst>
          </p:cNvPr>
          <p:cNvGrpSpPr/>
          <p:nvPr/>
        </p:nvGrpSpPr>
        <p:grpSpPr>
          <a:xfrm rot="18000000">
            <a:off x="9087068" y="713370"/>
            <a:ext cx="2469631" cy="2469631"/>
            <a:chOff x="7652385" y="271351"/>
            <a:chExt cx="2469631" cy="2469631"/>
          </a:xfrm>
        </p:grpSpPr>
        <p:sp>
          <p:nvSpPr>
            <p:cNvPr id="14" name="Elipse 13">
              <a:extLst>
                <a:ext uri="{FF2B5EF4-FFF2-40B4-BE49-F238E27FC236}">
                  <a16:creationId xmlns:a16="http://schemas.microsoft.com/office/drawing/2014/main" id="{3266B65F-7711-0D17-4DC4-BD31E7F7CCF5}"/>
                </a:ext>
              </a:extLst>
            </p:cNvPr>
            <p:cNvSpPr/>
            <p:nvPr/>
          </p:nvSpPr>
          <p:spPr>
            <a:xfrm>
              <a:off x="7652385" y="271351"/>
              <a:ext cx="2469631" cy="246963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pic>
          <p:nvPicPr>
            <p:cNvPr id="15" name="Gráfico 14">
              <a:extLst>
                <a:ext uri="{FF2B5EF4-FFF2-40B4-BE49-F238E27FC236}">
                  <a16:creationId xmlns:a16="http://schemas.microsoft.com/office/drawing/2014/main" id="{44919997-0653-9D41-3CE1-94DFC75A7E3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876178">
              <a:off x="7880531" y="585110"/>
              <a:ext cx="1734671" cy="1903907"/>
            </a:xfrm>
            <a:prstGeom prst="rect">
              <a:avLst/>
            </a:prstGeom>
          </p:spPr>
        </p:pic>
      </p:grpSp>
      <p:pic>
        <p:nvPicPr>
          <p:cNvPr id="7" name="Imagen 6">
            <a:extLst>
              <a:ext uri="{FF2B5EF4-FFF2-40B4-BE49-F238E27FC236}">
                <a16:creationId xmlns:a16="http://schemas.microsoft.com/office/drawing/2014/main" id="{AC226E4E-1CA3-CC57-0780-7826288480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29652" y="4957129"/>
            <a:ext cx="1778000" cy="1371600"/>
          </a:xfrm>
          <a:prstGeom prst="rect">
            <a:avLst/>
          </a:prstGeom>
        </p:spPr>
      </p:pic>
      <p:pic>
        <p:nvPicPr>
          <p:cNvPr id="8" name="Imagen 7" descr="Mesa de madera&#10;&#10;Descripción generada automáticamente con confianza baja">
            <a:extLst>
              <a:ext uri="{FF2B5EF4-FFF2-40B4-BE49-F238E27FC236}">
                <a16:creationId xmlns:a16="http://schemas.microsoft.com/office/drawing/2014/main" id="{CE9A55F4-BB10-C39C-4AB6-63F2FF08058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96663" y="2622205"/>
            <a:ext cx="4971775" cy="4971775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483BFB0E-DB1C-FCC6-AF2E-E2348FAA977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68913" y="1543383"/>
            <a:ext cx="2352971" cy="3240377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827627CA-C3BF-7E80-22F2-F4E4B2C5DB75}"/>
              </a:ext>
            </a:extLst>
          </p:cNvPr>
          <p:cNvSpPr txBox="1">
            <a:spLocks/>
          </p:cNvSpPr>
          <p:nvPr/>
        </p:nvSpPr>
        <p:spPr>
          <a:xfrm>
            <a:off x="839789" y="839788"/>
            <a:ext cx="10512424" cy="994714"/>
          </a:xfrm>
          <a:prstGeom prst="rect">
            <a:avLst/>
          </a:prstGeom>
          <a:effectLst/>
        </p:spPr>
        <p:txBody>
          <a:bodyPr vert="horz" lIns="0" tIns="192024" rIns="0" bIns="0" rtlCol="0" anchor="t" anchorCtr="0">
            <a:noAutofit/>
          </a:bodyPr>
          <a:lstStyle>
            <a:lvl1pPr algn="l" defTabSz="914318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200" b="1" i="0" kern="1200" spc="0" baseline="0">
                <a:solidFill>
                  <a:schemeClr val="tx2"/>
                </a:solidFill>
                <a:latin typeface="+mj-lt"/>
                <a:ea typeface="Montserrat SemiBold" charset="0"/>
                <a:cs typeface="Montserrat SemiBold" charset="0"/>
              </a:defRPr>
            </a:lvl1pPr>
          </a:lstStyle>
          <a:p>
            <a:r>
              <a:rPr lang="en-GB" sz="4400" b="0"/>
              <a:t>Why CURIOSOIL?</a:t>
            </a:r>
            <a:endParaRPr lang="en-US" sz="440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044C97-C6D2-EE11-7103-FCCC29989F6C}"/>
              </a:ext>
            </a:extLst>
          </p:cNvPr>
          <p:cNvSpPr txBox="1">
            <a:spLocks/>
          </p:cNvSpPr>
          <p:nvPr/>
        </p:nvSpPr>
        <p:spPr>
          <a:xfrm>
            <a:off x="839789" y="1835150"/>
            <a:ext cx="6432682" cy="3862388"/>
          </a:xfrm>
        </p:spPr>
        <p:txBody>
          <a:bodyPr>
            <a:normAutofit/>
          </a:bodyPr>
          <a:lstStyle>
            <a:defPPr>
              <a:defRPr lang="en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/>
              <a:t>Soil health is essential for life on Earth, but </a:t>
            </a:r>
            <a:r>
              <a:rPr lang="en-GB" b="1"/>
              <a:t>more than 60% of soil ecosystems in Europe are at risk of degradation</a:t>
            </a:r>
            <a:r>
              <a:rPr lang="en-GB"/>
              <a:t>. </a:t>
            </a:r>
          </a:p>
          <a:p>
            <a:endParaRPr lang="en-GB"/>
          </a:p>
          <a:p>
            <a:r>
              <a:rPr lang="en-GB"/>
              <a:t>The project aims to </a:t>
            </a:r>
            <a:r>
              <a:rPr lang="en-GB" b="1"/>
              <a:t>address gaps in the understanding of soil health </a:t>
            </a:r>
            <a:r>
              <a:rPr lang="en-GB"/>
              <a:t>among students, teachers, citizens, policy makers and practitioners and to reduce soil illiteracy, a barrier to sustainable soil use. </a:t>
            </a:r>
          </a:p>
        </p:txBody>
      </p:sp>
    </p:spTree>
    <p:extLst>
      <p:ext uri="{BB962C8B-B14F-4D97-AF65-F5344CB8AC3E}">
        <p14:creationId xmlns:p14="http://schemas.microsoft.com/office/powerpoint/2010/main" val="2824137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upo 12">
            <a:extLst>
              <a:ext uri="{FF2B5EF4-FFF2-40B4-BE49-F238E27FC236}">
                <a16:creationId xmlns:a16="http://schemas.microsoft.com/office/drawing/2014/main" id="{73C549EA-B956-0E25-4525-24502121AB10}"/>
              </a:ext>
            </a:extLst>
          </p:cNvPr>
          <p:cNvGrpSpPr/>
          <p:nvPr/>
        </p:nvGrpSpPr>
        <p:grpSpPr>
          <a:xfrm>
            <a:off x="-10294" y="-26380"/>
            <a:ext cx="12480372" cy="7027026"/>
            <a:chOff x="-20588" y="-12455"/>
            <a:chExt cx="12202294" cy="6870455"/>
          </a:xfrm>
        </p:grpSpPr>
        <p:sp>
          <p:nvSpPr>
            <p:cNvPr id="12" name="Rectángulo 11">
              <a:extLst>
                <a:ext uri="{FF2B5EF4-FFF2-40B4-BE49-F238E27FC236}">
                  <a16:creationId xmlns:a16="http://schemas.microsoft.com/office/drawing/2014/main" id="{2CCA8A6B-1EA5-6A63-EC4C-15218C72EEE8}"/>
                </a:ext>
              </a:extLst>
            </p:cNvPr>
            <p:cNvSpPr/>
            <p:nvPr/>
          </p:nvSpPr>
          <p:spPr>
            <a:xfrm>
              <a:off x="-20588" y="-12455"/>
              <a:ext cx="12202294" cy="6870455"/>
            </a:xfrm>
            <a:prstGeom prst="rect">
              <a:avLst/>
            </a:prstGeom>
            <a:solidFill>
              <a:srgbClr val="10111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pic>
          <p:nvPicPr>
            <p:cNvPr id="11" name="Imagen 10" descr="Imagen que contiene exterior, herramienta, pasto, pala&#10;&#10;Descripción generada automáticamente">
              <a:extLst>
                <a:ext uri="{FF2B5EF4-FFF2-40B4-BE49-F238E27FC236}">
                  <a16:creationId xmlns:a16="http://schemas.microsoft.com/office/drawing/2014/main" id="{C3941CF8-D33C-03D4-3A32-F01A7B49734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b="-2160"/>
            <a:stretch/>
          </p:blipFill>
          <p:spPr>
            <a:xfrm>
              <a:off x="0" y="-12455"/>
              <a:ext cx="12163003" cy="1697574"/>
            </a:xfrm>
            <a:prstGeom prst="rect">
              <a:avLst/>
            </a:prstGeom>
            <a:noFill/>
          </p:spPr>
        </p:pic>
      </p:grpSp>
      <p:sp>
        <p:nvSpPr>
          <p:cNvPr id="5" name="Título 2">
            <a:extLst>
              <a:ext uri="{FF2B5EF4-FFF2-40B4-BE49-F238E27FC236}">
                <a16:creationId xmlns:a16="http://schemas.microsoft.com/office/drawing/2014/main" id="{C3B5C8EE-2A39-6C11-4530-23A4159184AA}"/>
              </a:ext>
            </a:extLst>
          </p:cNvPr>
          <p:cNvSpPr txBox="1">
            <a:spLocks/>
          </p:cNvSpPr>
          <p:nvPr/>
        </p:nvSpPr>
        <p:spPr>
          <a:xfrm>
            <a:off x="667312" y="499026"/>
            <a:ext cx="9266842" cy="778381"/>
          </a:xfrm>
          <a:prstGeom prst="rect">
            <a:avLst/>
          </a:prstGeom>
          <a:effectLst/>
        </p:spPr>
        <p:txBody>
          <a:bodyPr vert="horz" lIns="0" tIns="192024" rIns="0" bIns="0" rtlCol="0" anchor="ctr" anchorCtr="0">
            <a:noAutofit/>
          </a:bodyPr>
          <a:lstStyle>
            <a:lvl1pPr algn="l" defTabSz="91431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0" i="0" kern="1200" spc="0" baseline="0">
                <a:solidFill>
                  <a:schemeClr val="tx2"/>
                </a:solidFill>
                <a:latin typeface="+mj-lt"/>
                <a:ea typeface="Montserrat SemiBold" charset="0"/>
                <a:cs typeface="Montserrat SemiBold" charset="0"/>
              </a:defRPr>
            </a:lvl1pPr>
          </a:lstStyle>
          <a:p>
            <a:pPr>
              <a:lnSpc>
                <a:spcPct val="100000"/>
              </a:lnSpc>
            </a:pPr>
            <a:r>
              <a:rPr lang="es-ES" sz="3000" err="1">
                <a:solidFill>
                  <a:schemeClr val="bg2"/>
                </a:solidFill>
              </a:rPr>
              <a:t>Why</a:t>
            </a:r>
            <a:r>
              <a:rPr lang="es-ES" sz="3000">
                <a:solidFill>
                  <a:schemeClr val="bg2"/>
                </a:solidFill>
              </a:rPr>
              <a:t> do </a:t>
            </a:r>
            <a:r>
              <a:rPr lang="es-ES" sz="3000" err="1">
                <a:solidFill>
                  <a:schemeClr val="bg2"/>
                </a:solidFill>
              </a:rPr>
              <a:t>we</a:t>
            </a:r>
            <a:r>
              <a:rPr lang="es-ES" sz="3000">
                <a:solidFill>
                  <a:schemeClr val="bg2"/>
                </a:solidFill>
              </a:rPr>
              <a:t> </a:t>
            </a:r>
            <a:r>
              <a:rPr lang="es-ES" sz="3000" err="1">
                <a:solidFill>
                  <a:schemeClr val="bg2"/>
                </a:solidFill>
              </a:rPr>
              <a:t>need</a:t>
            </a:r>
            <a:r>
              <a:rPr lang="es-ES" sz="3000">
                <a:solidFill>
                  <a:schemeClr val="bg2"/>
                </a:solidFill>
              </a:rPr>
              <a:t> </a:t>
            </a:r>
            <a:r>
              <a:rPr lang="es-ES" sz="3000" err="1">
                <a:solidFill>
                  <a:schemeClr val="bg2"/>
                </a:solidFill>
              </a:rPr>
              <a:t>to</a:t>
            </a:r>
            <a:r>
              <a:rPr lang="es-ES" sz="3000">
                <a:solidFill>
                  <a:schemeClr val="bg2"/>
                </a:solidFill>
              </a:rPr>
              <a:t> </a:t>
            </a:r>
            <a:r>
              <a:rPr lang="es-ES" sz="3000" err="1">
                <a:solidFill>
                  <a:schemeClr val="bg2"/>
                </a:solidFill>
              </a:rPr>
              <a:t>act</a:t>
            </a:r>
            <a:r>
              <a:rPr lang="es-ES" sz="3000">
                <a:solidFill>
                  <a:schemeClr val="bg2"/>
                </a:solidFill>
              </a:rPr>
              <a:t>?</a:t>
            </a:r>
          </a:p>
          <a:p>
            <a:pPr>
              <a:lnSpc>
                <a:spcPct val="100000"/>
              </a:lnSpc>
            </a:pPr>
            <a:r>
              <a:rPr lang="es-ES" sz="3200" u="sng" err="1">
                <a:solidFill>
                  <a:schemeClr val="bg2"/>
                </a:solidFill>
              </a:rPr>
              <a:t>Soil</a:t>
            </a:r>
            <a:r>
              <a:rPr lang="es-ES" sz="3200" u="sng">
                <a:solidFill>
                  <a:schemeClr val="bg2"/>
                </a:solidFill>
              </a:rPr>
              <a:t> </a:t>
            </a:r>
            <a:r>
              <a:rPr lang="es-ES" sz="3200" u="sng" err="1">
                <a:solidFill>
                  <a:schemeClr val="bg2"/>
                </a:solidFill>
              </a:rPr>
              <a:t>threats</a:t>
            </a:r>
            <a:endParaRPr lang="es-ES" sz="3200" u="sng">
              <a:solidFill>
                <a:schemeClr val="bg2"/>
              </a:solidFill>
            </a:endParaRPr>
          </a:p>
        </p:txBody>
      </p:sp>
      <p:sp>
        <p:nvSpPr>
          <p:cNvPr id="6" name="Título 2">
            <a:extLst>
              <a:ext uri="{FF2B5EF4-FFF2-40B4-BE49-F238E27FC236}">
                <a16:creationId xmlns:a16="http://schemas.microsoft.com/office/drawing/2014/main" id="{701A69B1-6908-7B87-3FFB-2CE9FF2830F4}"/>
              </a:ext>
            </a:extLst>
          </p:cNvPr>
          <p:cNvSpPr txBox="1">
            <a:spLocks/>
          </p:cNvSpPr>
          <p:nvPr/>
        </p:nvSpPr>
        <p:spPr>
          <a:xfrm>
            <a:off x="4945383" y="2553093"/>
            <a:ext cx="2386943" cy="778381"/>
          </a:xfrm>
          <a:prstGeom prst="rect">
            <a:avLst/>
          </a:prstGeom>
          <a:effectLst/>
        </p:spPr>
        <p:txBody>
          <a:bodyPr vert="horz" lIns="0" tIns="192024" rIns="0" bIns="0" rtlCol="0" anchor="t" anchorCtr="0">
            <a:noAutofit/>
          </a:bodyPr>
          <a:lstStyle>
            <a:lvl1pPr algn="l" defTabSz="91431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0" i="0" kern="1200" spc="0" baseline="0">
                <a:solidFill>
                  <a:schemeClr val="tx2"/>
                </a:solidFill>
                <a:latin typeface="+mj-lt"/>
                <a:ea typeface="Montserrat SemiBold" charset="0"/>
                <a:cs typeface="Montserrat SemiBold" charset="0"/>
              </a:defRPr>
            </a:lvl1pPr>
          </a:lstStyle>
          <a:p>
            <a:pPr algn="ctr"/>
            <a:endParaRPr lang="es-ES" sz="2000">
              <a:solidFill>
                <a:schemeClr val="bg2"/>
              </a:solidFill>
            </a:endParaRPr>
          </a:p>
        </p:txBody>
      </p:sp>
      <p:pic>
        <p:nvPicPr>
          <p:cNvPr id="27" name="Imagen 26">
            <a:extLst>
              <a:ext uri="{FF2B5EF4-FFF2-40B4-BE49-F238E27FC236}">
                <a16:creationId xmlns:a16="http://schemas.microsoft.com/office/drawing/2014/main" id="{5C31E8AE-4F2C-3CDF-5C73-32370EC6DE4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6489" y="4012512"/>
            <a:ext cx="1574800" cy="1574800"/>
          </a:xfrm>
          <a:prstGeom prst="ellipse">
            <a:avLst/>
          </a:prstGeom>
        </p:spPr>
      </p:pic>
      <p:pic>
        <p:nvPicPr>
          <p:cNvPr id="28" name="Imagen 27">
            <a:extLst>
              <a:ext uri="{FF2B5EF4-FFF2-40B4-BE49-F238E27FC236}">
                <a16:creationId xmlns:a16="http://schemas.microsoft.com/office/drawing/2014/main" id="{3D0C5CA4-0C15-2AA1-9F6E-623F7D77E8C1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82450" y="1752872"/>
            <a:ext cx="1655976" cy="1655976"/>
          </a:xfrm>
          <a:prstGeom prst="ellipse">
            <a:avLst/>
          </a:prstGeom>
        </p:spPr>
      </p:pic>
      <p:pic>
        <p:nvPicPr>
          <p:cNvPr id="29" name="Imagen 28">
            <a:extLst>
              <a:ext uri="{FF2B5EF4-FFF2-40B4-BE49-F238E27FC236}">
                <a16:creationId xmlns:a16="http://schemas.microsoft.com/office/drawing/2014/main" id="{966350EC-0DD9-199B-4190-2D7585465E68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68711" y="3267587"/>
            <a:ext cx="1655976" cy="1655976"/>
          </a:xfrm>
          <a:prstGeom prst="ellipse">
            <a:avLst/>
          </a:prstGeom>
        </p:spPr>
      </p:pic>
      <p:pic>
        <p:nvPicPr>
          <p:cNvPr id="30" name="Imagen 29">
            <a:extLst>
              <a:ext uri="{FF2B5EF4-FFF2-40B4-BE49-F238E27FC236}">
                <a16:creationId xmlns:a16="http://schemas.microsoft.com/office/drawing/2014/main" id="{FAB29271-E3E1-DE57-57D8-8814DC5A6519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56724" y="1375706"/>
            <a:ext cx="1689455" cy="1689455"/>
          </a:xfrm>
          <a:prstGeom prst="ellipse">
            <a:avLst/>
          </a:prstGeom>
        </p:spPr>
      </p:pic>
      <p:pic>
        <p:nvPicPr>
          <p:cNvPr id="31" name="Imagen 30">
            <a:extLst>
              <a:ext uri="{FF2B5EF4-FFF2-40B4-BE49-F238E27FC236}">
                <a16:creationId xmlns:a16="http://schemas.microsoft.com/office/drawing/2014/main" id="{6F153BA0-D50C-F824-0622-78348B2D62AF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27340" y="2753211"/>
            <a:ext cx="1575511" cy="1575511"/>
          </a:xfrm>
          <a:prstGeom prst="ellipse">
            <a:avLst/>
          </a:prstGeom>
        </p:spPr>
      </p:pic>
      <p:pic>
        <p:nvPicPr>
          <p:cNvPr id="32" name="Imagen 31">
            <a:extLst>
              <a:ext uri="{FF2B5EF4-FFF2-40B4-BE49-F238E27FC236}">
                <a16:creationId xmlns:a16="http://schemas.microsoft.com/office/drawing/2014/main" id="{73AFF36E-A5F8-F213-D7CF-333953B0323C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84012" y="525556"/>
            <a:ext cx="1652067" cy="1652067"/>
          </a:xfrm>
          <a:prstGeom prst="ellipse">
            <a:avLst/>
          </a:prstGeom>
        </p:spPr>
      </p:pic>
      <p:pic>
        <p:nvPicPr>
          <p:cNvPr id="33" name="Imagen 32">
            <a:extLst>
              <a:ext uri="{FF2B5EF4-FFF2-40B4-BE49-F238E27FC236}">
                <a16:creationId xmlns:a16="http://schemas.microsoft.com/office/drawing/2014/main" id="{18652C76-4701-A86B-9BAD-99743E827C79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117238" y="3460147"/>
            <a:ext cx="1655975" cy="1655975"/>
          </a:xfrm>
          <a:prstGeom prst="ellipse">
            <a:avLst/>
          </a:prstGeom>
        </p:spPr>
      </p:pic>
      <p:sp>
        <p:nvSpPr>
          <p:cNvPr id="2" name="Título 2">
            <a:extLst>
              <a:ext uri="{FF2B5EF4-FFF2-40B4-BE49-F238E27FC236}">
                <a16:creationId xmlns:a16="http://schemas.microsoft.com/office/drawing/2014/main" id="{CA021A96-0CBF-D2AB-89FE-CF9665E2BC72}"/>
              </a:ext>
            </a:extLst>
          </p:cNvPr>
          <p:cNvSpPr txBox="1">
            <a:spLocks/>
          </p:cNvSpPr>
          <p:nvPr/>
        </p:nvSpPr>
        <p:spPr>
          <a:xfrm>
            <a:off x="-2592" y="5587312"/>
            <a:ext cx="2386943" cy="508875"/>
          </a:xfrm>
          <a:prstGeom prst="rect">
            <a:avLst/>
          </a:prstGeom>
          <a:effectLst/>
        </p:spPr>
        <p:txBody>
          <a:bodyPr vert="horz" lIns="0" tIns="192024" rIns="0" bIns="0" rtlCol="0" anchor="ctr" anchorCtr="0">
            <a:noAutofit/>
          </a:bodyPr>
          <a:lstStyle>
            <a:lvl1pPr algn="l" defTabSz="91431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0" i="0" kern="1200" spc="0" baseline="0">
                <a:solidFill>
                  <a:schemeClr val="tx2"/>
                </a:solidFill>
                <a:latin typeface="+mj-lt"/>
                <a:ea typeface="Montserrat SemiBold" charset="0"/>
                <a:cs typeface="Montserrat SemiBold" charset="0"/>
              </a:defRPr>
            </a:lvl1pPr>
          </a:lstStyle>
          <a:p>
            <a:pPr algn="ctr"/>
            <a:r>
              <a:rPr lang="es-ES" sz="2000" err="1">
                <a:solidFill>
                  <a:schemeClr val="bg2"/>
                </a:solidFill>
              </a:rPr>
              <a:t>Erosion</a:t>
            </a:r>
            <a:endParaRPr lang="es-ES" sz="2000">
              <a:solidFill>
                <a:schemeClr val="bg2"/>
              </a:solidFill>
            </a:endParaRPr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D96F719B-6904-DF8A-1373-F63FE83F0B40}"/>
              </a:ext>
            </a:extLst>
          </p:cNvPr>
          <p:cNvSpPr txBox="1">
            <a:spLocks/>
          </p:cNvSpPr>
          <p:nvPr/>
        </p:nvSpPr>
        <p:spPr>
          <a:xfrm>
            <a:off x="3327267" y="4956682"/>
            <a:ext cx="2386943" cy="508875"/>
          </a:xfrm>
          <a:prstGeom prst="rect">
            <a:avLst/>
          </a:prstGeom>
          <a:effectLst/>
        </p:spPr>
        <p:txBody>
          <a:bodyPr vert="horz" lIns="0" tIns="192024" rIns="0" bIns="0" rtlCol="0" anchor="ctr" anchorCtr="0">
            <a:noAutofit/>
          </a:bodyPr>
          <a:lstStyle>
            <a:lvl1pPr algn="l" defTabSz="91431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0" i="0" kern="1200" spc="0" baseline="0">
                <a:solidFill>
                  <a:schemeClr val="tx2"/>
                </a:solidFill>
                <a:latin typeface="+mj-lt"/>
                <a:ea typeface="Montserrat SemiBold" charset="0"/>
                <a:cs typeface="Montserrat SemiBold" charset="0"/>
              </a:defRPr>
            </a:lvl1pPr>
          </a:lstStyle>
          <a:p>
            <a:pPr algn="ctr"/>
            <a:r>
              <a:rPr lang="es-ES" sz="2000" err="1">
                <a:solidFill>
                  <a:schemeClr val="bg2"/>
                </a:solidFill>
              </a:rPr>
              <a:t>Organism</a:t>
            </a:r>
            <a:r>
              <a:rPr lang="es-ES" sz="2000">
                <a:solidFill>
                  <a:schemeClr val="bg2"/>
                </a:solidFill>
              </a:rPr>
              <a:t> </a:t>
            </a:r>
            <a:r>
              <a:rPr lang="es-ES" sz="2000" err="1">
                <a:solidFill>
                  <a:schemeClr val="bg2"/>
                </a:solidFill>
              </a:rPr>
              <a:t>matter</a:t>
            </a:r>
            <a:r>
              <a:rPr lang="es-ES" sz="2000">
                <a:solidFill>
                  <a:schemeClr val="bg2"/>
                </a:solidFill>
              </a:rPr>
              <a:t> decline</a:t>
            </a:r>
          </a:p>
        </p:txBody>
      </p:sp>
      <p:sp>
        <p:nvSpPr>
          <p:cNvPr id="4" name="Título 2">
            <a:extLst>
              <a:ext uri="{FF2B5EF4-FFF2-40B4-BE49-F238E27FC236}">
                <a16:creationId xmlns:a16="http://schemas.microsoft.com/office/drawing/2014/main" id="{1A580426-02A4-B0EC-4A0D-BF9ECF633CFD}"/>
              </a:ext>
            </a:extLst>
          </p:cNvPr>
          <p:cNvSpPr txBox="1">
            <a:spLocks/>
          </p:cNvSpPr>
          <p:nvPr/>
        </p:nvSpPr>
        <p:spPr>
          <a:xfrm>
            <a:off x="1564820" y="3417393"/>
            <a:ext cx="2386943" cy="508875"/>
          </a:xfrm>
          <a:prstGeom prst="rect">
            <a:avLst/>
          </a:prstGeom>
          <a:effectLst/>
        </p:spPr>
        <p:txBody>
          <a:bodyPr vert="horz" lIns="0" tIns="192024" rIns="0" bIns="0" rtlCol="0" anchor="ctr" anchorCtr="0">
            <a:noAutofit/>
          </a:bodyPr>
          <a:lstStyle>
            <a:lvl1pPr algn="l" defTabSz="91431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0" i="0" kern="1200" spc="0" baseline="0">
                <a:solidFill>
                  <a:schemeClr val="tx2"/>
                </a:solidFill>
                <a:latin typeface="+mj-lt"/>
                <a:ea typeface="Montserrat SemiBold" charset="0"/>
                <a:cs typeface="Montserrat SemiBold" charset="0"/>
              </a:defRPr>
            </a:lvl1pPr>
          </a:lstStyle>
          <a:p>
            <a:pPr algn="ctr"/>
            <a:r>
              <a:rPr lang="es-ES" sz="2000" err="1">
                <a:solidFill>
                  <a:schemeClr val="bg2"/>
                </a:solidFill>
              </a:rPr>
              <a:t>Compaction</a:t>
            </a:r>
            <a:endParaRPr lang="es-ES" sz="2000">
              <a:solidFill>
                <a:schemeClr val="bg2"/>
              </a:solidFill>
            </a:endParaRPr>
          </a:p>
        </p:txBody>
      </p:sp>
      <p:sp>
        <p:nvSpPr>
          <p:cNvPr id="7" name="Título 2">
            <a:extLst>
              <a:ext uri="{FF2B5EF4-FFF2-40B4-BE49-F238E27FC236}">
                <a16:creationId xmlns:a16="http://schemas.microsoft.com/office/drawing/2014/main" id="{3E1AA378-9471-0993-F9EA-037F507B1F49}"/>
              </a:ext>
            </a:extLst>
          </p:cNvPr>
          <p:cNvSpPr txBox="1">
            <a:spLocks/>
          </p:cNvSpPr>
          <p:nvPr/>
        </p:nvSpPr>
        <p:spPr>
          <a:xfrm>
            <a:off x="4942742" y="3050217"/>
            <a:ext cx="2386943" cy="508875"/>
          </a:xfrm>
          <a:prstGeom prst="rect">
            <a:avLst/>
          </a:prstGeom>
          <a:effectLst/>
        </p:spPr>
        <p:txBody>
          <a:bodyPr vert="horz" lIns="0" tIns="192024" rIns="0" bIns="0" rtlCol="0" anchor="ctr" anchorCtr="0">
            <a:noAutofit/>
          </a:bodyPr>
          <a:lstStyle>
            <a:lvl1pPr algn="l" defTabSz="91431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0" i="0" kern="1200" spc="0" baseline="0">
                <a:solidFill>
                  <a:schemeClr val="tx2"/>
                </a:solidFill>
                <a:latin typeface="+mj-lt"/>
                <a:ea typeface="Montserrat SemiBold" charset="0"/>
                <a:cs typeface="Montserrat SemiBold" charset="0"/>
              </a:defRPr>
            </a:lvl1pPr>
          </a:lstStyle>
          <a:p>
            <a:pPr algn="ctr"/>
            <a:r>
              <a:rPr lang="es-ES" sz="2000" err="1">
                <a:solidFill>
                  <a:schemeClr val="bg2"/>
                </a:solidFill>
              </a:rPr>
              <a:t>Pollution</a:t>
            </a:r>
            <a:endParaRPr lang="es-ES" sz="2000">
              <a:solidFill>
                <a:schemeClr val="bg2"/>
              </a:solidFill>
            </a:endParaRPr>
          </a:p>
        </p:txBody>
      </p:sp>
      <p:sp>
        <p:nvSpPr>
          <p:cNvPr id="8" name="Título 2">
            <a:extLst>
              <a:ext uri="{FF2B5EF4-FFF2-40B4-BE49-F238E27FC236}">
                <a16:creationId xmlns:a16="http://schemas.microsoft.com/office/drawing/2014/main" id="{0793C588-4F42-9E2F-8362-93B3897FB0B5}"/>
              </a:ext>
            </a:extLst>
          </p:cNvPr>
          <p:cNvSpPr txBox="1">
            <a:spLocks/>
          </p:cNvSpPr>
          <p:nvPr/>
        </p:nvSpPr>
        <p:spPr>
          <a:xfrm>
            <a:off x="6640424" y="4356273"/>
            <a:ext cx="2386943" cy="508875"/>
          </a:xfrm>
          <a:prstGeom prst="rect">
            <a:avLst/>
          </a:prstGeom>
          <a:effectLst/>
        </p:spPr>
        <p:txBody>
          <a:bodyPr vert="horz" lIns="0" tIns="192024" rIns="0" bIns="0" rtlCol="0" anchor="t" anchorCtr="0">
            <a:noAutofit/>
          </a:bodyPr>
          <a:lstStyle>
            <a:lvl1pPr algn="l" defTabSz="91431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0" i="0" kern="1200" spc="0" baseline="0">
                <a:solidFill>
                  <a:schemeClr val="tx2"/>
                </a:solidFill>
                <a:latin typeface="+mj-lt"/>
                <a:ea typeface="Montserrat SemiBold" charset="0"/>
                <a:cs typeface="Montserrat SemiBold" charset="0"/>
              </a:defRPr>
            </a:lvl1pPr>
          </a:lstStyle>
          <a:p>
            <a:pPr algn="ctr"/>
            <a:r>
              <a:rPr lang="es-ES" sz="2000" err="1">
                <a:solidFill>
                  <a:schemeClr val="bg2"/>
                </a:solidFill>
              </a:rPr>
              <a:t>Loss</a:t>
            </a:r>
            <a:r>
              <a:rPr lang="es-ES" sz="2000">
                <a:solidFill>
                  <a:schemeClr val="bg2"/>
                </a:solidFill>
              </a:rPr>
              <a:t> </a:t>
            </a:r>
            <a:r>
              <a:rPr lang="es-ES" sz="2000" err="1">
                <a:solidFill>
                  <a:schemeClr val="bg2"/>
                </a:solidFill>
              </a:rPr>
              <a:t>of</a:t>
            </a:r>
            <a:r>
              <a:rPr lang="es-ES" sz="2000">
                <a:solidFill>
                  <a:schemeClr val="bg2"/>
                </a:solidFill>
              </a:rPr>
              <a:t> </a:t>
            </a:r>
            <a:r>
              <a:rPr lang="es-ES" sz="2000" err="1">
                <a:solidFill>
                  <a:schemeClr val="bg2"/>
                </a:solidFill>
              </a:rPr>
              <a:t>biodiversity</a:t>
            </a:r>
            <a:endParaRPr lang="es-ES" sz="2000">
              <a:solidFill>
                <a:schemeClr val="bg2"/>
              </a:solidFill>
            </a:endParaRPr>
          </a:p>
        </p:txBody>
      </p:sp>
      <p:sp>
        <p:nvSpPr>
          <p:cNvPr id="9" name="Título 2">
            <a:extLst>
              <a:ext uri="{FF2B5EF4-FFF2-40B4-BE49-F238E27FC236}">
                <a16:creationId xmlns:a16="http://schemas.microsoft.com/office/drawing/2014/main" id="{857A67FF-136A-1133-39A2-FA1DF687301E}"/>
              </a:ext>
            </a:extLst>
          </p:cNvPr>
          <p:cNvSpPr txBox="1">
            <a:spLocks/>
          </p:cNvSpPr>
          <p:nvPr/>
        </p:nvSpPr>
        <p:spPr>
          <a:xfrm>
            <a:off x="8116573" y="2220433"/>
            <a:ext cx="2386943" cy="508875"/>
          </a:xfrm>
          <a:prstGeom prst="rect">
            <a:avLst/>
          </a:prstGeom>
          <a:effectLst/>
        </p:spPr>
        <p:txBody>
          <a:bodyPr vert="horz" lIns="0" tIns="192024" rIns="0" bIns="0" rtlCol="0" anchor="ctr" anchorCtr="0">
            <a:noAutofit/>
          </a:bodyPr>
          <a:lstStyle>
            <a:lvl1pPr algn="l" defTabSz="91431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0" i="0" kern="1200" spc="0" baseline="0">
                <a:solidFill>
                  <a:schemeClr val="tx2"/>
                </a:solidFill>
                <a:latin typeface="+mj-lt"/>
                <a:ea typeface="Montserrat SemiBold" charset="0"/>
                <a:cs typeface="Montserrat SemiBold" charset="0"/>
              </a:defRPr>
            </a:lvl1pPr>
          </a:lstStyle>
          <a:p>
            <a:pPr algn="ctr"/>
            <a:r>
              <a:rPr lang="es-ES" sz="2000" err="1">
                <a:solidFill>
                  <a:schemeClr val="bg2"/>
                </a:solidFill>
              </a:rPr>
              <a:t>Salinization</a:t>
            </a:r>
            <a:r>
              <a:rPr lang="es-ES" sz="2000">
                <a:solidFill>
                  <a:schemeClr val="bg2"/>
                </a:solidFill>
              </a:rPr>
              <a:t> &amp; </a:t>
            </a:r>
            <a:r>
              <a:rPr lang="es-ES" sz="2000" err="1">
                <a:solidFill>
                  <a:schemeClr val="bg2"/>
                </a:solidFill>
              </a:rPr>
              <a:t>desertification</a:t>
            </a:r>
            <a:endParaRPr lang="es-ES" sz="2000">
              <a:solidFill>
                <a:schemeClr val="bg2"/>
              </a:solidFill>
            </a:endParaRPr>
          </a:p>
        </p:txBody>
      </p:sp>
      <p:sp>
        <p:nvSpPr>
          <p:cNvPr id="10" name="Título 2">
            <a:extLst>
              <a:ext uri="{FF2B5EF4-FFF2-40B4-BE49-F238E27FC236}">
                <a16:creationId xmlns:a16="http://schemas.microsoft.com/office/drawing/2014/main" id="{346E230D-5950-C774-82D7-09E50AF46F7B}"/>
              </a:ext>
            </a:extLst>
          </p:cNvPr>
          <p:cNvSpPr txBox="1">
            <a:spLocks/>
          </p:cNvSpPr>
          <p:nvPr/>
        </p:nvSpPr>
        <p:spPr>
          <a:xfrm>
            <a:off x="9941339" y="5166856"/>
            <a:ext cx="2007771" cy="508875"/>
          </a:xfrm>
          <a:prstGeom prst="rect">
            <a:avLst/>
          </a:prstGeom>
          <a:effectLst/>
        </p:spPr>
        <p:txBody>
          <a:bodyPr vert="horz" lIns="0" tIns="192024" rIns="0" bIns="0" rtlCol="0" anchor="ctr" anchorCtr="0">
            <a:noAutofit/>
          </a:bodyPr>
          <a:lstStyle>
            <a:lvl1pPr algn="l" defTabSz="91431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0" i="0" kern="1200" spc="0" baseline="0">
                <a:solidFill>
                  <a:schemeClr val="tx2"/>
                </a:solidFill>
                <a:latin typeface="+mj-lt"/>
                <a:ea typeface="Montserrat SemiBold" charset="0"/>
                <a:cs typeface="Montserrat SemiBold" charset="0"/>
              </a:defRPr>
            </a:lvl1pPr>
          </a:lstStyle>
          <a:p>
            <a:pPr algn="ctr"/>
            <a:r>
              <a:rPr lang="es-ES" sz="2000" err="1">
                <a:solidFill>
                  <a:schemeClr val="bg2"/>
                </a:solidFill>
              </a:rPr>
              <a:t>Land</a:t>
            </a:r>
            <a:r>
              <a:rPr lang="es-ES" sz="2000">
                <a:solidFill>
                  <a:schemeClr val="bg2"/>
                </a:solidFill>
              </a:rPr>
              <a:t> </a:t>
            </a:r>
            <a:r>
              <a:rPr lang="es-ES" sz="2000" err="1">
                <a:solidFill>
                  <a:schemeClr val="bg2"/>
                </a:solidFill>
              </a:rPr>
              <a:t>take</a:t>
            </a:r>
            <a:r>
              <a:rPr lang="es-ES" sz="2000">
                <a:solidFill>
                  <a:schemeClr val="bg2"/>
                </a:solidFill>
              </a:rPr>
              <a:t> &amp; </a:t>
            </a:r>
            <a:r>
              <a:rPr lang="es-ES" sz="2000" err="1">
                <a:solidFill>
                  <a:schemeClr val="bg2"/>
                </a:solidFill>
              </a:rPr>
              <a:t>sealing</a:t>
            </a:r>
            <a:endParaRPr lang="es-ES" sz="2000">
              <a:solidFill>
                <a:schemeClr val="bg2"/>
              </a:solidFill>
            </a:endParaRPr>
          </a:p>
        </p:txBody>
      </p:sp>
      <p:sp>
        <p:nvSpPr>
          <p:cNvPr id="14" name="Título 2">
            <a:extLst>
              <a:ext uri="{FF2B5EF4-FFF2-40B4-BE49-F238E27FC236}">
                <a16:creationId xmlns:a16="http://schemas.microsoft.com/office/drawing/2014/main" id="{49EB6527-908B-440D-E9E9-BAEA9F3EB400}"/>
              </a:ext>
            </a:extLst>
          </p:cNvPr>
          <p:cNvSpPr txBox="1">
            <a:spLocks/>
          </p:cNvSpPr>
          <p:nvPr/>
        </p:nvSpPr>
        <p:spPr>
          <a:xfrm>
            <a:off x="461638" y="6146921"/>
            <a:ext cx="11354426" cy="508875"/>
          </a:xfrm>
          <a:prstGeom prst="rect">
            <a:avLst/>
          </a:prstGeom>
          <a:effectLst/>
        </p:spPr>
        <p:txBody>
          <a:bodyPr vert="horz" lIns="0" tIns="192024" rIns="0" bIns="0" rtlCol="0" anchor="b" anchorCtr="0">
            <a:noAutofit/>
          </a:bodyPr>
          <a:lstStyle>
            <a:lvl1pPr algn="l" defTabSz="91431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0" i="0" kern="1200" spc="0" baseline="0">
                <a:solidFill>
                  <a:schemeClr val="tx2"/>
                </a:solidFill>
                <a:latin typeface="+mj-lt"/>
                <a:ea typeface="Montserrat SemiBold" charset="0"/>
                <a:cs typeface="Montserrat SemiBold" charset="0"/>
              </a:defRPr>
            </a:lvl1pPr>
          </a:lstStyle>
          <a:p>
            <a:r>
              <a:rPr lang="es-ES" sz="1000">
                <a:solidFill>
                  <a:schemeClr val="bg2"/>
                </a:solidFill>
              </a:rPr>
              <a:t>EU </a:t>
            </a:r>
            <a:r>
              <a:rPr lang="es-ES" sz="1000" err="1">
                <a:solidFill>
                  <a:schemeClr val="bg2"/>
                </a:solidFill>
              </a:rPr>
              <a:t>Soil</a:t>
            </a:r>
            <a:r>
              <a:rPr lang="es-ES" sz="1000">
                <a:solidFill>
                  <a:schemeClr val="bg2"/>
                </a:solidFill>
              </a:rPr>
              <a:t> </a:t>
            </a:r>
            <a:r>
              <a:rPr lang="es-ES" sz="1000" err="1">
                <a:solidFill>
                  <a:schemeClr val="bg2"/>
                </a:solidFill>
              </a:rPr>
              <a:t>Observatory</a:t>
            </a:r>
            <a:r>
              <a:rPr lang="es-ES" sz="1000">
                <a:solidFill>
                  <a:schemeClr val="bg2"/>
                </a:solidFill>
              </a:rPr>
              <a:t> (EUSO) </a:t>
            </a:r>
            <a:r>
              <a:rPr lang="es-ES" sz="1000" err="1">
                <a:solidFill>
                  <a:schemeClr val="bg2"/>
                </a:solidFill>
              </a:rPr>
              <a:t>contribution</a:t>
            </a:r>
            <a:r>
              <a:rPr lang="es-ES" sz="1000">
                <a:solidFill>
                  <a:schemeClr val="bg2"/>
                </a:solidFill>
              </a:rPr>
              <a:t> </a:t>
            </a:r>
            <a:r>
              <a:rPr lang="es-ES" sz="1000" err="1">
                <a:solidFill>
                  <a:schemeClr val="bg2"/>
                </a:solidFill>
              </a:rPr>
              <a:t>towards</a:t>
            </a:r>
            <a:r>
              <a:rPr lang="es-ES" sz="1000">
                <a:solidFill>
                  <a:schemeClr val="bg2"/>
                </a:solidFill>
              </a:rPr>
              <a:t> </a:t>
            </a:r>
            <a:r>
              <a:rPr lang="es-ES" sz="1000" err="1">
                <a:solidFill>
                  <a:schemeClr val="bg2"/>
                </a:solidFill>
              </a:rPr>
              <a:t>healthy</a:t>
            </a:r>
            <a:r>
              <a:rPr lang="es-ES" sz="1000">
                <a:solidFill>
                  <a:schemeClr val="bg2"/>
                </a:solidFill>
              </a:rPr>
              <a:t> </a:t>
            </a:r>
            <a:r>
              <a:rPr lang="es-ES" sz="1000" err="1">
                <a:solidFill>
                  <a:schemeClr val="bg2"/>
                </a:solidFill>
              </a:rPr>
              <a:t>soils</a:t>
            </a:r>
            <a:r>
              <a:rPr lang="es-ES" sz="1000">
                <a:solidFill>
                  <a:schemeClr val="bg2"/>
                </a:solidFill>
              </a:rPr>
              <a:t>. </a:t>
            </a:r>
            <a:r>
              <a:rPr lang="es-ES" sz="1000" err="1">
                <a:solidFill>
                  <a:schemeClr val="bg2"/>
                </a:solidFill>
              </a:rPr>
              <a:t>European</a:t>
            </a:r>
            <a:r>
              <a:rPr lang="es-ES" sz="1000">
                <a:solidFill>
                  <a:schemeClr val="bg2"/>
                </a:solidFill>
              </a:rPr>
              <a:t> </a:t>
            </a:r>
            <a:r>
              <a:rPr lang="es-ES" sz="1000" err="1">
                <a:solidFill>
                  <a:schemeClr val="bg2"/>
                </a:solidFill>
              </a:rPr>
              <a:t>CommissionJoint</a:t>
            </a:r>
            <a:r>
              <a:rPr lang="es-ES" sz="1000">
                <a:solidFill>
                  <a:schemeClr val="bg2"/>
                </a:solidFill>
              </a:rPr>
              <a:t> </a:t>
            </a:r>
            <a:r>
              <a:rPr lang="es-ES" sz="1000" err="1">
                <a:solidFill>
                  <a:schemeClr val="bg2"/>
                </a:solidFill>
              </a:rPr>
              <a:t>Research</a:t>
            </a:r>
            <a:r>
              <a:rPr lang="es-ES" sz="1000">
                <a:solidFill>
                  <a:schemeClr val="bg2"/>
                </a:solidFill>
              </a:rPr>
              <a:t> Centre (JRC). Dr. </a:t>
            </a:r>
            <a:r>
              <a:rPr lang="es-ES" sz="1000" err="1">
                <a:solidFill>
                  <a:schemeClr val="bg2"/>
                </a:solidFill>
              </a:rPr>
              <a:t>Panos</a:t>
            </a:r>
            <a:r>
              <a:rPr lang="es-ES" sz="1000">
                <a:solidFill>
                  <a:schemeClr val="bg2"/>
                </a:solidFill>
              </a:rPr>
              <a:t> </a:t>
            </a:r>
            <a:r>
              <a:rPr lang="es-ES" sz="1000" err="1">
                <a:solidFill>
                  <a:schemeClr val="bg2"/>
                </a:solidFill>
              </a:rPr>
              <a:t>Panagos</a:t>
            </a:r>
            <a:r>
              <a:rPr lang="es-ES" sz="1000">
                <a:solidFill>
                  <a:schemeClr val="bg2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0074733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0"/>
                            </p:stCondLst>
                            <p:childTnLst>
                              <p:par>
                                <p:cTn id="30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000"/>
                            </p:stCondLst>
                            <p:childTnLst>
                              <p:par>
                                <p:cTn id="35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7000"/>
                            </p:stCondLst>
                            <p:childTnLst>
                              <p:par>
                                <p:cTn id="40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8000"/>
                            </p:stCondLst>
                            <p:childTnLst>
                              <p:par>
                                <p:cTn id="45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/>
      <p:bldP spid="3" grpId="0"/>
      <p:bldP spid="4" grpId="0"/>
      <p:bldP spid="7" grpId="0"/>
      <p:bldP spid="8" grpId="0"/>
      <p:bldP spid="9" grpId="0"/>
      <p:bldP spid="10" grpId="0"/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rma libre 7">
            <a:extLst>
              <a:ext uri="{FF2B5EF4-FFF2-40B4-BE49-F238E27FC236}">
                <a16:creationId xmlns:a16="http://schemas.microsoft.com/office/drawing/2014/main" id="{7024ACC2-20B9-2243-A5C3-9CC432567213}"/>
              </a:ext>
            </a:extLst>
          </p:cNvPr>
          <p:cNvSpPr/>
          <p:nvPr/>
        </p:nvSpPr>
        <p:spPr>
          <a:xfrm rot="9786301">
            <a:off x="4459064" y="6157796"/>
            <a:ext cx="807711" cy="627228"/>
          </a:xfrm>
          <a:custGeom>
            <a:avLst/>
            <a:gdLst>
              <a:gd name="connsiteX0" fmla="*/ 1828800 w 1828800"/>
              <a:gd name="connsiteY0" fmla="*/ 0 h 801858"/>
              <a:gd name="connsiteX1" fmla="*/ 1786597 w 1828800"/>
              <a:gd name="connsiteY1" fmla="*/ 98473 h 801858"/>
              <a:gd name="connsiteX2" fmla="*/ 1772530 w 1828800"/>
              <a:gd name="connsiteY2" fmla="*/ 140676 h 801858"/>
              <a:gd name="connsiteX3" fmla="*/ 1716259 w 1828800"/>
              <a:gd name="connsiteY3" fmla="*/ 225083 h 801858"/>
              <a:gd name="connsiteX4" fmla="*/ 1603717 w 1828800"/>
              <a:gd name="connsiteY4" fmla="*/ 407963 h 801858"/>
              <a:gd name="connsiteX5" fmla="*/ 1575582 w 1828800"/>
              <a:gd name="connsiteY5" fmla="*/ 450166 h 801858"/>
              <a:gd name="connsiteX6" fmla="*/ 1463040 w 1828800"/>
              <a:gd name="connsiteY6" fmla="*/ 576775 h 801858"/>
              <a:gd name="connsiteX7" fmla="*/ 1350499 w 1828800"/>
              <a:gd name="connsiteY7" fmla="*/ 647113 h 801858"/>
              <a:gd name="connsiteX8" fmla="*/ 1280160 w 1828800"/>
              <a:gd name="connsiteY8" fmla="*/ 689316 h 801858"/>
              <a:gd name="connsiteX9" fmla="*/ 1167619 w 1828800"/>
              <a:gd name="connsiteY9" fmla="*/ 717452 h 801858"/>
              <a:gd name="connsiteX10" fmla="*/ 1012874 w 1828800"/>
              <a:gd name="connsiteY10" fmla="*/ 745587 h 801858"/>
              <a:gd name="connsiteX11" fmla="*/ 886265 w 1828800"/>
              <a:gd name="connsiteY11" fmla="*/ 759655 h 801858"/>
              <a:gd name="connsiteX12" fmla="*/ 590843 w 1828800"/>
              <a:gd name="connsiteY12" fmla="*/ 787790 h 801858"/>
              <a:gd name="connsiteX13" fmla="*/ 422031 w 1828800"/>
              <a:gd name="connsiteY13" fmla="*/ 801858 h 801858"/>
              <a:gd name="connsiteX14" fmla="*/ 0 w 1828800"/>
              <a:gd name="connsiteY14" fmla="*/ 787790 h 801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828800" h="801858">
                <a:moveTo>
                  <a:pt x="1828800" y="0"/>
                </a:moveTo>
                <a:cubicBezTo>
                  <a:pt x="1814732" y="32824"/>
                  <a:pt x="1799860" y="65315"/>
                  <a:pt x="1786597" y="98473"/>
                </a:cubicBezTo>
                <a:cubicBezTo>
                  <a:pt x="1781090" y="112241"/>
                  <a:pt x="1779731" y="127713"/>
                  <a:pt x="1772530" y="140676"/>
                </a:cubicBezTo>
                <a:cubicBezTo>
                  <a:pt x="1756108" y="170236"/>
                  <a:pt x="1731382" y="194838"/>
                  <a:pt x="1716259" y="225083"/>
                </a:cubicBezTo>
                <a:cubicBezTo>
                  <a:pt x="1665439" y="326720"/>
                  <a:pt x="1699756" y="263904"/>
                  <a:pt x="1603717" y="407963"/>
                </a:cubicBezTo>
                <a:lnTo>
                  <a:pt x="1575582" y="450166"/>
                </a:lnTo>
                <a:cubicBezTo>
                  <a:pt x="1542923" y="499155"/>
                  <a:pt x="1518106" y="542359"/>
                  <a:pt x="1463040" y="576775"/>
                </a:cubicBezTo>
                <a:lnTo>
                  <a:pt x="1350499" y="647113"/>
                </a:lnTo>
                <a:cubicBezTo>
                  <a:pt x="1327212" y="661443"/>
                  <a:pt x="1306686" y="682684"/>
                  <a:pt x="1280160" y="689316"/>
                </a:cubicBezTo>
                <a:cubicBezTo>
                  <a:pt x="1242646" y="698695"/>
                  <a:pt x="1205458" y="709486"/>
                  <a:pt x="1167619" y="717452"/>
                </a:cubicBezTo>
                <a:cubicBezTo>
                  <a:pt x="1116316" y="728253"/>
                  <a:pt x="1064721" y="737810"/>
                  <a:pt x="1012874" y="745587"/>
                </a:cubicBezTo>
                <a:cubicBezTo>
                  <a:pt x="970881" y="751886"/>
                  <a:pt x="928517" y="755430"/>
                  <a:pt x="886265" y="759655"/>
                </a:cubicBezTo>
                <a:lnTo>
                  <a:pt x="590843" y="787790"/>
                </a:lnTo>
                <a:lnTo>
                  <a:pt x="422031" y="801858"/>
                </a:lnTo>
                <a:cubicBezTo>
                  <a:pt x="281359" y="797007"/>
                  <a:pt x="140755" y="787790"/>
                  <a:pt x="0" y="787790"/>
                </a:cubicBezTo>
              </a:path>
            </a:pathLst>
          </a:custGeom>
          <a:noFill/>
          <a:ln w="38100">
            <a:solidFill>
              <a:schemeClr val="bg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7" name="Imagen 6" descr="Imagen que contiene persona, edificio, mujer, hombre&#10;&#10;Descripción generada automáticamente">
            <a:extLst>
              <a:ext uri="{FF2B5EF4-FFF2-40B4-BE49-F238E27FC236}">
                <a16:creationId xmlns:a16="http://schemas.microsoft.com/office/drawing/2014/main" id="{F6C872DB-204E-88CE-F1EA-90E657898856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8497" y="1487299"/>
            <a:ext cx="2588935" cy="3883402"/>
          </a:xfrm>
          <a:prstGeom prst="roundRect">
            <a:avLst>
              <a:gd name="adj" fmla="val 6924"/>
            </a:avLst>
          </a:prstGeom>
        </p:spPr>
      </p:pic>
      <p:pic>
        <p:nvPicPr>
          <p:cNvPr id="3" name="Imagen 2" descr="Imagen que contiene persona, joven, niño, comida&#10;&#10;Descripción generada automáticamente">
            <a:extLst>
              <a:ext uri="{FF2B5EF4-FFF2-40B4-BE49-F238E27FC236}">
                <a16:creationId xmlns:a16="http://schemas.microsoft.com/office/drawing/2014/main" id="{4E5EE507-68AB-7E13-D661-0EF4808EAFE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065" t="13539" r="1838" b="-48"/>
          <a:stretch/>
        </p:blipFill>
        <p:spPr>
          <a:xfrm>
            <a:off x="3576982" y="3717531"/>
            <a:ext cx="5409461" cy="2566628"/>
          </a:xfrm>
          <a:prstGeom prst="roundRect">
            <a:avLst>
              <a:gd name="adj" fmla="val 8467"/>
            </a:avLst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9D84824B-E927-F278-CC85-3A2BD6C47BFC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V="1">
            <a:off x="8073046" y="682603"/>
            <a:ext cx="3741220" cy="2491029"/>
          </a:xfrm>
          <a:prstGeom prst="roundRect">
            <a:avLst>
              <a:gd name="adj" fmla="val 4586"/>
            </a:avLst>
          </a:prstGeom>
        </p:spPr>
      </p:pic>
      <p:pic>
        <p:nvPicPr>
          <p:cNvPr id="5" name="Gráfico 4">
            <a:extLst>
              <a:ext uri="{FF2B5EF4-FFF2-40B4-BE49-F238E27FC236}">
                <a16:creationId xmlns:a16="http://schemas.microsoft.com/office/drawing/2014/main" id="{BD99EC9C-82ED-B594-3527-4924D1EF1747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 l="33384"/>
          <a:stretch/>
        </p:blipFill>
        <p:spPr>
          <a:xfrm>
            <a:off x="-1982" y="5800920"/>
            <a:ext cx="620054" cy="807712"/>
          </a:xfrm>
          <a:prstGeom prst="rect">
            <a:avLst/>
          </a:prstGeom>
        </p:spPr>
      </p:pic>
      <p:pic>
        <p:nvPicPr>
          <p:cNvPr id="6" name="Gráfico 5">
            <a:extLst>
              <a:ext uri="{FF2B5EF4-FFF2-40B4-BE49-F238E27FC236}">
                <a16:creationId xmlns:a16="http://schemas.microsoft.com/office/drawing/2014/main" id="{2F79D2AF-50A6-181F-B2B8-BEB756EF575B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 r="21830"/>
          <a:stretch/>
        </p:blipFill>
        <p:spPr>
          <a:xfrm>
            <a:off x="2415320" y="5637334"/>
            <a:ext cx="860015" cy="1034503"/>
          </a:xfrm>
          <a:prstGeom prst="rect">
            <a:avLst/>
          </a:prstGeom>
        </p:spPr>
      </p:pic>
      <p:sp>
        <p:nvSpPr>
          <p:cNvPr id="9" name="Forma libre 8">
            <a:extLst>
              <a:ext uri="{FF2B5EF4-FFF2-40B4-BE49-F238E27FC236}">
                <a16:creationId xmlns:a16="http://schemas.microsoft.com/office/drawing/2014/main" id="{CBBA8AA6-6EBA-330E-3983-42E9AEA8394C}"/>
              </a:ext>
            </a:extLst>
          </p:cNvPr>
          <p:cNvSpPr/>
          <p:nvPr/>
        </p:nvSpPr>
        <p:spPr>
          <a:xfrm rot="204890">
            <a:off x="2440476" y="3029536"/>
            <a:ext cx="1491680" cy="627228"/>
          </a:xfrm>
          <a:custGeom>
            <a:avLst/>
            <a:gdLst>
              <a:gd name="connsiteX0" fmla="*/ 1828800 w 1828800"/>
              <a:gd name="connsiteY0" fmla="*/ 0 h 801858"/>
              <a:gd name="connsiteX1" fmla="*/ 1786597 w 1828800"/>
              <a:gd name="connsiteY1" fmla="*/ 98473 h 801858"/>
              <a:gd name="connsiteX2" fmla="*/ 1772530 w 1828800"/>
              <a:gd name="connsiteY2" fmla="*/ 140676 h 801858"/>
              <a:gd name="connsiteX3" fmla="*/ 1716259 w 1828800"/>
              <a:gd name="connsiteY3" fmla="*/ 225083 h 801858"/>
              <a:gd name="connsiteX4" fmla="*/ 1603717 w 1828800"/>
              <a:gd name="connsiteY4" fmla="*/ 407963 h 801858"/>
              <a:gd name="connsiteX5" fmla="*/ 1575582 w 1828800"/>
              <a:gd name="connsiteY5" fmla="*/ 450166 h 801858"/>
              <a:gd name="connsiteX6" fmla="*/ 1463040 w 1828800"/>
              <a:gd name="connsiteY6" fmla="*/ 576775 h 801858"/>
              <a:gd name="connsiteX7" fmla="*/ 1350499 w 1828800"/>
              <a:gd name="connsiteY7" fmla="*/ 647113 h 801858"/>
              <a:gd name="connsiteX8" fmla="*/ 1280160 w 1828800"/>
              <a:gd name="connsiteY8" fmla="*/ 689316 h 801858"/>
              <a:gd name="connsiteX9" fmla="*/ 1167619 w 1828800"/>
              <a:gd name="connsiteY9" fmla="*/ 717452 h 801858"/>
              <a:gd name="connsiteX10" fmla="*/ 1012874 w 1828800"/>
              <a:gd name="connsiteY10" fmla="*/ 745587 h 801858"/>
              <a:gd name="connsiteX11" fmla="*/ 886265 w 1828800"/>
              <a:gd name="connsiteY11" fmla="*/ 759655 h 801858"/>
              <a:gd name="connsiteX12" fmla="*/ 590843 w 1828800"/>
              <a:gd name="connsiteY12" fmla="*/ 787790 h 801858"/>
              <a:gd name="connsiteX13" fmla="*/ 422031 w 1828800"/>
              <a:gd name="connsiteY13" fmla="*/ 801858 h 801858"/>
              <a:gd name="connsiteX14" fmla="*/ 0 w 1828800"/>
              <a:gd name="connsiteY14" fmla="*/ 787790 h 801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828800" h="801858">
                <a:moveTo>
                  <a:pt x="1828800" y="0"/>
                </a:moveTo>
                <a:cubicBezTo>
                  <a:pt x="1814732" y="32824"/>
                  <a:pt x="1799860" y="65315"/>
                  <a:pt x="1786597" y="98473"/>
                </a:cubicBezTo>
                <a:cubicBezTo>
                  <a:pt x="1781090" y="112241"/>
                  <a:pt x="1779731" y="127713"/>
                  <a:pt x="1772530" y="140676"/>
                </a:cubicBezTo>
                <a:cubicBezTo>
                  <a:pt x="1756108" y="170236"/>
                  <a:pt x="1731382" y="194838"/>
                  <a:pt x="1716259" y="225083"/>
                </a:cubicBezTo>
                <a:cubicBezTo>
                  <a:pt x="1665439" y="326720"/>
                  <a:pt x="1699756" y="263904"/>
                  <a:pt x="1603717" y="407963"/>
                </a:cubicBezTo>
                <a:lnTo>
                  <a:pt x="1575582" y="450166"/>
                </a:lnTo>
                <a:cubicBezTo>
                  <a:pt x="1542923" y="499155"/>
                  <a:pt x="1518106" y="542359"/>
                  <a:pt x="1463040" y="576775"/>
                </a:cubicBezTo>
                <a:lnTo>
                  <a:pt x="1350499" y="647113"/>
                </a:lnTo>
                <a:cubicBezTo>
                  <a:pt x="1327212" y="661443"/>
                  <a:pt x="1306686" y="682684"/>
                  <a:pt x="1280160" y="689316"/>
                </a:cubicBezTo>
                <a:cubicBezTo>
                  <a:pt x="1242646" y="698695"/>
                  <a:pt x="1205458" y="709486"/>
                  <a:pt x="1167619" y="717452"/>
                </a:cubicBezTo>
                <a:cubicBezTo>
                  <a:pt x="1116316" y="728253"/>
                  <a:pt x="1064721" y="737810"/>
                  <a:pt x="1012874" y="745587"/>
                </a:cubicBezTo>
                <a:cubicBezTo>
                  <a:pt x="970881" y="751886"/>
                  <a:pt x="928517" y="755430"/>
                  <a:pt x="886265" y="759655"/>
                </a:cubicBezTo>
                <a:lnTo>
                  <a:pt x="590843" y="787790"/>
                </a:lnTo>
                <a:lnTo>
                  <a:pt x="422031" y="801858"/>
                </a:lnTo>
                <a:cubicBezTo>
                  <a:pt x="281359" y="797007"/>
                  <a:pt x="140755" y="787790"/>
                  <a:pt x="0" y="787790"/>
                </a:cubicBezTo>
              </a:path>
            </a:pathLst>
          </a:custGeom>
          <a:noFill/>
          <a:ln w="38100">
            <a:solidFill>
              <a:schemeClr val="bg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Forma libre 9">
            <a:extLst>
              <a:ext uri="{FF2B5EF4-FFF2-40B4-BE49-F238E27FC236}">
                <a16:creationId xmlns:a16="http://schemas.microsoft.com/office/drawing/2014/main" id="{04426C91-D202-AA68-A4B0-651F0D886148}"/>
              </a:ext>
            </a:extLst>
          </p:cNvPr>
          <p:cNvSpPr/>
          <p:nvPr/>
        </p:nvSpPr>
        <p:spPr>
          <a:xfrm rot="12185426">
            <a:off x="7946996" y="5388144"/>
            <a:ext cx="1491680" cy="627228"/>
          </a:xfrm>
          <a:custGeom>
            <a:avLst/>
            <a:gdLst>
              <a:gd name="connsiteX0" fmla="*/ 1828800 w 1828800"/>
              <a:gd name="connsiteY0" fmla="*/ 0 h 801858"/>
              <a:gd name="connsiteX1" fmla="*/ 1786597 w 1828800"/>
              <a:gd name="connsiteY1" fmla="*/ 98473 h 801858"/>
              <a:gd name="connsiteX2" fmla="*/ 1772530 w 1828800"/>
              <a:gd name="connsiteY2" fmla="*/ 140676 h 801858"/>
              <a:gd name="connsiteX3" fmla="*/ 1716259 w 1828800"/>
              <a:gd name="connsiteY3" fmla="*/ 225083 h 801858"/>
              <a:gd name="connsiteX4" fmla="*/ 1603717 w 1828800"/>
              <a:gd name="connsiteY4" fmla="*/ 407963 h 801858"/>
              <a:gd name="connsiteX5" fmla="*/ 1575582 w 1828800"/>
              <a:gd name="connsiteY5" fmla="*/ 450166 h 801858"/>
              <a:gd name="connsiteX6" fmla="*/ 1463040 w 1828800"/>
              <a:gd name="connsiteY6" fmla="*/ 576775 h 801858"/>
              <a:gd name="connsiteX7" fmla="*/ 1350499 w 1828800"/>
              <a:gd name="connsiteY7" fmla="*/ 647113 h 801858"/>
              <a:gd name="connsiteX8" fmla="*/ 1280160 w 1828800"/>
              <a:gd name="connsiteY8" fmla="*/ 689316 h 801858"/>
              <a:gd name="connsiteX9" fmla="*/ 1167619 w 1828800"/>
              <a:gd name="connsiteY9" fmla="*/ 717452 h 801858"/>
              <a:gd name="connsiteX10" fmla="*/ 1012874 w 1828800"/>
              <a:gd name="connsiteY10" fmla="*/ 745587 h 801858"/>
              <a:gd name="connsiteX11" fmla="*/ 886265 w 1828800"/>
              <a:gd name="connsiteY11" fmla="*/ 759655 h 801858"/>
              <a:gd name="connsiteX12" fmla="*/ 590843 w 1828800"/>
              <a:gd name="connsiteY12" fmla="*/ 787790 h 801858"/>
              <a:gd name="connsiteX13" fmla="*/ 422031 w 1828800"/>
              <a:gd name="connsiteY13" fmla="*/ 801858 h 801858"/>
              <a:gd name="connsiteX14" fmla="*/ 0 w 1828800"/>
              <a:gd name="connsiteY14" fmla="*/ 787790 h 801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828800" h="801858">
                <a:moveTo>
                  <a:pt x="1828800" y="0"/>
                </a:moveTo>
                <a:cubicBezTo>
                  <a:pt x="1814732" y="32824"/>
                  <a:pt x="1799860" y="65315"/>
                  <a:pt x="1786597" y="98473"/>
                </a:cubicBezTo>
                <a:cubicBezTo>
                  <a:pt x="1781090" y="112241"/>
                  <a:pt x="1779731" y="127713"/>
                  <a:pt x="1772530" y="140676"/>
                </a:cubicBezTo>
                <a:cubicBezTo>
                  <a:pt x="1756108" y="170236"/>
                  <a:pt x="1731382" y="194838"/>
                  <a:pt x="1716259" y="225083"/>
                </a:cubicBezTo>
                <a:cubicBezTo>
                  <a:pt x="1665439" y="326720"/>
                  <a:pt x="1699756" y="263904"/>
                  <a:pt x="1603717" y="407963"/>
                </a:cubicBezTo>
                <a:lnTo>
                  <a:pt x="1575582" y="450166"/>
                </a:lnTo>
                <a:cubicBezTo>
                  <a:pt x="1542923" y="499155"/>
                  <a:pt x="1518106" y="542359"/>
                  <a:pt x="1463040" y="576775"/>
                </a:cubicBezTo>
                <a:lnTo>
                  <a:pt x="1350499" y="647113"/>
                </a:lnTo>
                <a:cubicBezTo>
                  <a:pt x="1327212" y="661443"/>
                  <a:pt x="1306686" y="682684"/>
                  <a:pt x="1280160" y="689316"/>
                </a:cubicBezTo>
                <a:cubicBezTo>
                  <a:pt x="1242646" y="698695"/>
                  <a:pt x="1205458" y="709486"/>
                  <a:pt x="1167619" y="717452"/>
                </a:cubicBezTo>
                <a:cubicBezTo>
                  <a:pt x="1116316" y="728253"/>
                  <a:pt x="1064721" y="737810"/>
                  <a:pt x="1012874" y="745587"/>
                </a:cubicBezTo>
                <a:cubicBezTo>
                  <a:pt x="970881" y="751886"/>
                  <a:pt x="928517" y="755430"/>
                  <a:pt x="886265" y="759655"/>
                </a:cubicBezTo>
                <a:lnTo>
                  <a:pt x="590843" y="787790"/>
                </a:lnTo>
                <a:lnTo>
                  <a:pt x="422031" y="801858"/>
                </a:lnTo>
                <a:cubicBezTo>
                  <a:pt x="281359" y="797007"/>
                  <a:pt x="140755" y="787790"/>
                  <a:pt x="0" y="787790"/>
                </a:cubicBezTo>
              </a:path>
            </a:pathLst>
          </a:custGeom>
          <a:noFill/>
          <a:ln w="38100">
            <a:solidFill>
              <a:schemeClr val="bg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Forma libre 10">
            <a:extLst>
              <a:ext uri="{FF2B5EF4-FFF2-40B4-BE49-F238E27FC236}">
                <a16:creationId xmlns:a16="http://schemas.microsoft.com/office/drawing/2014/main" id="{1BDB1654-AA20-A269-B988-0DFAC427E719}"/>
              </a:ext>
            </a:extLst>
          </p:cNvPr>
          <p:cNvSpPr/>
          <p:nvPr/>
        </p:nvSpPr>
        <p:spPr>
          <a:xfrm rot="12436819">
            <a:off x="5618684" y="1725279"/>
            <a:ext cx="1326059" cy="660743"/>
          </a:xfrm>
          <a:custGeom>
            <a:avLst/>
            <a:gdLst>
              <a:gd name="connsiteX0" fmla="*/ 1828800 w 1828800"/>
              <a:gd name="connsiteY0" fmla="*/ 0 h 801858"/>
              <a:gd name="connsiteX1" fmla="*/ 1786597 w 1828800"/>
              <a:gd name="connsiteY1" fmla="*/ 98473 h 801858"/>
              <a:gd name="connsiteX2" fmla="*/ 1772530 w 1828800"/>
              <a:gd name="connsiteY2" fmla="*/ 140676 h 801858"/>
              <a:gd name="connsiteX3" fmla="*/ 1716259 w 1828800"/>
              <a:gd name="connsiteY3" fmla="*/ 225083 h 801858"/>
              <a:gd name="connsiteX4" fmla="*/ 1603717 w 1828800"/>
              <a:gd name="connsiteY4" fmla="*/ 407963 h 801858"/>
              <a:gd name="connsiteX5" fmla="*/ 1575582 w 1828800"/>
              <a:gd name="connsiteY5" fmla="*/ 450166 h 801858"/>
              <a:gd name="connsiteX6" fmla="*/ 1463040 w 1828800"/>
              <a:gd name="connsiteY6" fmla="*/ 576775 h 801858"/>
              <a:gd name="connsiteX7" fmla="*/ 1350499 w 1828800"/>
              <a:gd name="connsiteY7" fmla="*/ 647113 h 801858"/>
              <a:gd name="connsiteX8" fmla="*/ 1280160 w 1828800"/>
              <a:gd name="connsiteY8" fmla="*/ 689316 h 801858"/>
              <a:gd name="connsiteX9" fmla="*/ 1167619 w 1828800"/>
              <a:gd name="connsiteY9" fmla="*/ 717452 h 801858"/>
              <a:gd name="connsiteX10" fmla="*/ 1012874 w 1828800"/>
              <a:gd name="connsiteY10" fmla="*/ 745587 h 801858"/>
              <a:gd name="connsiteX11" fmla="*/ 886265 w 1828800"/>
              <a:gd name="connsiteY11" fmla="*/ 759655 h 801858"/>
              <a:gd name="connsiteX12" fmla="*/ 590843 w 1828800"/>
              <a:gd name="connsiteY12" fmla="*/ 787790 h 801858"/>
              <a:gd name="connsiteX13" fmla="*/ 422031 w 1828800"/>
              <a:gd name="connsiteY13" fmla="*/ 801858 h 801858"/>
              <a:gd name="connsiteX14" fmla="*/ 0 w 1828800"/>
              <a:gd name="connsiteY14" fmla="*/ 787790 h 801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828800" h="801858">
                <a:moveTo>
                  <a:pt x="1828800" y="0"/>
                </a:moveTo>
                <a:cubicBezTo>
                  <a:pt x="1814732" y="32824"/>
                  <a:pt x="1799860" y="65315"/>
                  <a:pt x="1786597" y="98473"/>
                </a:cubicBezTo>
                <a:cubicBezTo>
                  <a:pt x="1781090" y="112241"/>
                  <a:pt x="1779731" y="127713"/>
                  <a:pt x="1772530" y="140676"/>
                </a:cubicBezTo>
                <a:cubicBezTo>
                  <a:pt x="1756108" y="170236"/>
                  <a:pt x="1731382" y="194838"/>
                  <a:pt x="1716259" y="225083"/>
                </a:cubicBezTo>
                <a:cubicBezTo>
                  <a:pt x="1665439" y="326720"/>
                  <a:pt x="1699756" y="263904"/>
                  <a:pt x="1603717" y="407963"/>
                </a:cubicBezTo>
                <a:lnTo>
                  <a:pt x="1575582" y="450166"/>
                </a:lnTo>
                <a:cubicBezTo>
                  <a:pt x="1542923" y="499155"/>
                  <a:pt x="1518106" y="542359"/>
                  <a:pt x="1463040" y="576775"/>
                </a:cubicBezTo>
                <a:lnTo>
                  <a:pt x="1350499" y="647113"/>
                </a:lnTo>
                <a:cubicBezTo>
                  <a:pt x="1327212" y="661443"/>
                  <a:pt x="1306686" y="682684"/>
                  <a:pt x="1280160" y="689316"/>
                </a:cubicBezTo>
                <a:cubicBezTo>
                  <a:pt x="1242646" y="698695"/>
                  <a:pt x="1205458" y="709486"/>
                  <a:pt x="1167619" y="717452"/>
                </a:cubicBezTo>
                <a:cubicBezTo>
                  <a:pt x="1116316" y="728253"/>
                  <a:pt x="1064721" y="737810"/>
                  <a:pt x="1012874" y="745587"/>
                </a:cubicBezTo>
                <a:cubicBezTo>
                  <a:pt x="970881" y="751886"/>
                  <a:pt x="928517" y="755430"/>
                  <a:pt x="886265" y="759655"/>
                </a:cubicBezTo>
                <a:lnTo>
                  <a:pt x="590843" y="787790"/>
                </a:lnTo>
                <a:lnTo>
                  <a:pt x="422031" y="801858"/>
                </a:lnTo>
                <a:cubicBezTo>
                  <a:pt x="281359" y="797007"/>
                  <a:pt x="140755" y="787790"/>
                  <a:pt x="0" y="787790"/>
                </a:cubicBezTo>
              </a:path>
            </a:pathLst>
          </a:custGeom>
          <a:noFill/>
          <a:ln w="38100">
            <a:solidFill>
              <a:schemeClr val="bg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/>
              <a:t>      </a:t>
            </a:r>
          </a:p>
        </p:txBody>
      </p:sp>
      <p:sp>
        <p:nvSpPr>
          <p:cNvPr id="4" name="Título 2">
            <a:extLst>
              <a:ext uri="{FF2B5EF4-FFF2-40B4-BE49-F238E27FC236}">
                <a16:creationId xmlns:a16="http://schemas.microsoft.com/office/drawing/2014/main" id="{9CDCE9BC-C363-801E-03EC-E1BFFE3FD38B}"/>
              </a:ext>
            </a:extLst>
          </p:cNvPr>
          <p:cNvSpPr txBox="1">
            <a:spLocks/>
          </p:cNvSpPr>
          <p:nvPr/>
        </p:nvSpPr>
        <p:spPr>
          <a:xfrm>
            <a:off x="568497" y="203769"/>
            <a:ext cx="8958468" cy="1379295"/>
          </a:xfrm>
          <a:prstGeom prst="rect">
            <a:avLst/>
          </a:prstGeom>
          <a:effectLst/>
        </p:spPr>
        <p:txBody>
          <a:bodyPr vert="horz" lIns="0" tIns="192024" rIns="0" bIns="0" rtlCol="0" anchor="t" anchorCtr="0">
            <a:noAutofit/>
          </a:bodyPr>
          <a:lstStyle>
            <a:lvl1pPr algn="l" defTabSz="91431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0" i="0" kern="1200" spc="0" baseline="0">
                <a:solidFill>
                  <a:schemeClr val="tx2"/>
                </a:solidFill>
                <a:latin typeface="+mj-lt"/>
                <a:ea typeface="Montserrat SemiBold" charset="0"/>
                <a:cs typeface="Montserrat SemiBold" charset="0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3000">
                <a:solidFill>
                  <a:schemeClr val="bg2"/>
                </a:solidFill>
              </a:rPr>
              <a:t>The importance of understanding the relationships between </a:t>
            </a:r>
            <a:r>
              <a:rPr lang="en-US" sz="3000" u="sng">
                <a:solidFill>
                  <a:schemeClr val="bg2"/>
                </a:solidFill>
              </a:rPr>
              <a:t>soil</a:t>
            </a:r>
            <a:r>
              <a:rPr lang="en-US" sz="3000">
                <a:solidFill>
                  <a:schemeClr val="bg2"/>
                </a:solidFill>
              </a:rPr>
              <a:t>, </a:t>
            </a:r>
            <a:r>
              <a:rPr lang="en-US" sz="3000" u="sng">
                <a:solidFill>
                  <a:schemeClr val="bg2"/>
                </a:solidFill>
              </a:rPr>
              <a:t>ecosystems</a:t>
            </a:r>
            <a:r>
              <a:rPr lang="en-US" sz="3000">
                <a:solidFill>
                  <a:schemeClr val="bg2"/>
                </a:solidFill>
              </a:rPr>
              <a:t>, and </a:t>
            </a:r>
            <a:r>
              <a:rPr lang="en-US" sz="3000" u="sng">
                <a:solidFill>
                  <a:schemeClr val="bg2"/>
                </a:solidFill>
              </a:rPr>
              <a:t>human societies</a:t>
            </a:r>
            <a:r>
              <a:rPr lang="en-US" sz="3000">
                <a:solidFill>
                  <a:schemeClr val="bg2"/>
                </a:solidFill>
              </a:rPr>
              <a:t>.</a:t>
            </a:r>
            <a:endParaRPr lang="es-ES" sz="3000">
              <a:solidFill>
                <a:schemeClr val="bg2"/>
              </a:solidFill>
            </a:endParaRPr>
          </a:p>
        </p:txBody>
      </p:sp>
      <p:sp>
        <p:nvSpPr>
          <p:cNvPr id="12" name="Forma libre 11">
            <a:extLst>
              <a:ext uri="{FF2B5EF4-FFF2-40B4-BE49-F238E27FC236}">
                <a16:creationId xmlns:a16="http://schemas.microsoft.com/office/drawing/2014/main" id="{6D6F7147-1D0E-C7BC-FBA6-4C8598054C62}"/>
              </a:ext>
            </a:extLst>
          </p:cNvPr>
          <p:cNvSpPr/>
          <p:nvPr/>
        </p:nvSpPr>
        <p:spPr>
          <a:xfrm rot="5400000">
            <a:off x="1188325" y="5278565"/>
            <a:ext cx="807711" cy="627228"/>
          </a:xfrm>
          <a:custGeom>
            <a:avLst/>
            <a:gdLst>
              <a:gd name="connsiteX0" fmla="*/ 1828800 w 1828800"/>
              <a:gd name="connsiteY0" fmla="*/ 0 h 801858"/>
              <a:gd name="connsiteX1" fmla="*/ 1786597 w 1828800"/>
              <a:gd name="connsiteY1" fmla="*/ 98473 h 801858"/>
              <a:gd name="connsiteX2" fmla="*/ 1772530 w 1828800"/>
              <a:gd name="connsiteY2" fmla="*/ 140676 h 801858"/>
              <a:gd name="connsiteX3" fmla="*/ 1716259 w 1828800"/>
              <a:gd name="connsiteY3" fmla="*/ 225083 h 801858"/>
              <a:gd name="connsiteX4" fmla="*/ 1603717 w 1828800"/>
              <a:gd name="connsiteY4" fmla="*/ 407963 h 801858"/>
              <a:gd name="connsiteX5" fmla="*/ 1575582 w 1828800"/>
              <a:gd name="connsiteY5" fmla="*/ 450166 h 801858"/>
              <a:gd name="connsiteX6" fmla="*/ 1463040 w 1828800"/>
              <a:gd name="connsiteY6" fmla="*/ 576775 h 801858"/>
              <a:gd name="connsiteX7" fmla="*/ 1350499 w 1828800"/>
              <a:gd name="connsiteY7" fmla="*/ 647113 h 801858"/>
              <a:gd name="connsiteX8" fmla="*/ 1280160 w 1828800"/>
              <a:gd name="connsiteY8" fmla="*/ 689316 h 801858"/>
              <a:gd name="connsiteX9" fmla="*/ 1167619 w 1828800"/>
              <a:gd name="connsiteY9" fmla="*/ 717452 h 801858"/>
              <a:gd name="connsiteX10" fmla="*/ 1012874 w 1828800"/>
              <a:gd name="connsiteY10" fmla="*/ 745587 h 801858"/>
              <a:gd name="connsiteX11" fmla="*/ 886265 w 1828800"/>
              <a:gd name="connsiteY11" fmla="*/ 759655 h 801858"/>
              <a:gd name="connsiteX12" fmla="*/ 590843 w 1828800"/>
              <a:gd name="connsiteY12" fmla="*/ 787790 h 801858"/>
              <a:gd name="connsiteX13" fmla="*/ 422031 w 1828800"/>
              <a:gd name="connsiteY13" fmla="*/ 801858 h 801858"/>
              <a:gd name="connsiteX14" fmla="*/ 0 w 1828800"/>
              <a:gd name="connsiteY14" fmla="*/ 787790 h 801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828800" h="801858">
                <a:moveTo>
                  <a:pt x="1828800" y="0"/>
                </a:moveTo>
                <a:cubicBezTo>
                  <a:pt x="1814732" y="32824"/>
                  <a:pt x="1799860" y="65315"/>
                  <a:pt x="1786597" y="98473"/>
                </a:cubicBezTo>
                <a:cubicBezTo>
                  <a:pt x="1781090" y="112241"/>
                  <a:pt x="1779731" y="127713"/>
                  <a:pt x="1772530" y="140676"/>
                </a:cubicBezTo>
                <a:cubicBezTo>
                  <a:pt x="1756108" y="170236"/>
                  <a:pt x="1731382" y="194838"/>
                  <a:pt x="1716259" y="225083"/>
                </a:cubicBezTo>
                <a:cubicBezTo>
                  <a:pt x="1665439" y="326720"/>
                  <a:pt x="1699756" y="263904"/>
                  <a:pt x="1603717" y="407963"/>
                </a:cubicBezTo>
                <a:lnTo>
                  <a:pt x="1575582" y="450166"/>
                </a:lnTo>
                <a:cubicBezTo>
                  <a:pt x="1542923" y="499155"/>
                  <a:pt x="1518106" y="542359"/>
                  <a:pt x="1463040" y="576775"/>
                </a:cubicBezTo>
                <a:lnTo>
                  <a:pt x="1350499" y="647113"/>
                </a:lnTo>
                <a:cubicBezTo>
                  <a:pt x="1327212" y="661443"/>
                  <a:pt x="1306686" y="682684"/>
                  <a:pt x="1280160" y="689316"/>
                </a:cubicBezTo>
                <a:cubicBezTo>
                  <a:pt x="1242646" y="698695"/>
                  <a:pt x="1205458" y="709486"/>
                  <a:pt x="1167619" y="717452"/>
                </a:cubicBezTo>
                <a:cubicBezTo>
                  <a:pt x="1116316" y="728253"/>
                  <a:pt x="1064721" y="737810"/>
                  <a:pt x="1012874" y="745587"/>
                </a:cubicBezTo>
                <a:cubicBezTo>
                  <a:pt x="970881" y="751886"/>
                  <a:pt x="928517" y="755430"/>
                  <a:pt x="886265" y="759655"/>
                </a:cubicBezTo>
                <a:lnTo>
                  <a:pt x="590843" y="787790"/>
                </a:lnTo>
                <a:lnTo>
                  <a:pt x="422031" y="801858"/>
                </a:lnTo>
                <a:cubicBezTo>
                  <a:pt x="281359" y="797007"/>
                  <a:pt x="140755" y="787790"/>
                  <a:pt x="0" y="787790"/>
                </a:cubicBezTo>
              </a:path>
            </a:pathLst>
          </a:custGeom>
          <a:noFill/>
          <a:ln w="38100">
            <a:solidFill>
              <a:schemeClr val="bg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E460CA0E-FA85-C4FA-D9FC-542AD5D5E04F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22109" t="18479" r="-557" b="30890"/>
          <a:stretch/>
        </p:blipFill>
        <p:spPr>
          <a:xfrm rot="10800000" flipV="1">
            <a:off x="9405993" y="4181490"/>
            <a:ext cx="2440904" cy="2362859"/>
          </a:xfrm>
          <a:prstGeom prst="roundRect">
            <a:avLst>
              <a:gd name="adj" fmla="val 8467"/>
            </a:avLst>
          </a:prstGeom>
        </p:spPr>
      </p:pic>
      <p:pic>
        <p:nvPicPr>
          <p:cNvPr id="19" name="Gráfico 18">
            <a:extLst>
              <a:ext uri="{FF2B5EF4-FFF2-40B4-BE49-F238E27FC236}">
                <a16:creationId xmlns:a16="http://schemas.microsoft.com/office/drawing/2014/main" id="{F67794AF-655C-84E7-D207-5357AA73CE4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 rot="19017450">
            <a:off x="5175778" y="3067193"/>
            <a:ext cx="335123" cy="308526"/>
          </a:xfrm>
          <a:prstGeom prst="rect">
            <a:avLst/>
          </a:prstGeom>
        </p:spPr>
      </p:pic>
      <p:pic>
        <p:nvPicPr>
          <p:cNvPr id="21" name="Gráfico 20">
            <a:extLst>
              <a:ext uri="{FF2B5EF4-FFF2-40B4-BE49-F238E27FC236}">
                <a16:creationId xmlns:a16="http://schemas.microsoft.com/office/drawing/2014/main" id="{4BA1FEF7-3086-1230-B1C3-D27717B7A0B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083053" y="1717160"/>
            <a:ext cx="1260287" cy="1260287"/>
          </a:xfrm>
          <a:prstGeom prst="rect">
            <a:avLst/>
          </a:prstGeom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5440ACF4-7AAA-EEE3-0AB0-1C06FB2805D3}"/>
              </a:ext>
            </a:extLst>
          </p:cNvPr>
          <p:cNvPicPr>
            <a:picLocks noChangeAspect="1"/>
          </p:cNvPicPr>
          <p:nvPr/>
        </p:nvPicPr>
        <p:blipFill rotWithShape="1">
          <a:blip r:embed="rId15"/>
          <a:srcRect l="960" t="39018" r="-960" b="20923"/>
          <a:stretch/>
        </p:blipFill>
        <p:spPr>
          <a:xfrm rot="10800000" flipV="1">
            <a:off x="5987784" y="2302607"/>
            <a:ext cx="1988836" cy="1195042"/>
          </a:xfrm>
          <a:prstGeom prst="roundRect">
            <a:avLst>
              <a:gd name="adj" fmla="val 21220"/>
            </a:avLst>
          </a:prstGeom>
        </p:spPr>
      </p:pic>
      <p:sp>
        <p:nvSpPr>
          <p:cNvPr id="25" name="Forma libre 24">
            <a:extLst>
              <a:ext uri="{FF2B5EF4-FFF2-40B4-BE49-F238E27FC236}">
                <a16:creationId xmlns:a16="http://schemas.microsoft.com/office/drawing/2014/main" id="{0E7AE722-E42E-8D14-C4BE-AB92AC6EF3D0}"/>
              </a:ext>
            </a:extLst>
          </p:cNvPr>
          <p:cNvSpPr/>
          <p:nvPr/>
        </p:nvSpPr>
        <p:spPr>
          <a:xfrm rot="12185426">
            <a:off x="10736205" y="3655611"/>
            <a:ext cx="1731908" cy="677839"/>
          </a:xfrm>
          <a:custGeom>
            <a:avLst/>
            <a:gdLst>
              <a:gd name="connsiteX0" fmla="*/ 1828800 w 1828800"/>
              <a:gd name="connsiteY0" fmla="*/ 0 h 801858"/>
              <a:gd name="connsiteX1" fmla="*/ 1786597 w 1828800"/>
              <a:gd name="connsiteY1" fmla="*/ 98473 h 801858"/>
              <a:gd name="connsiteX2" fmla="*/ 1772530 w 1828800"/>
              <a:gd name="connsiteY2" fmla="*/ 140676 h 801858"/>
              <a:gd name="connsiteX3" fmla="*/ 1716259 w 1828800"/>
              <a:gd name="connsiteY3" fmla="*/ 225083 h 801858"/>
              <a:gd name="connsiteX4" fmla="*/ 1603717 w 1828800"/>
              <a:gd name="connsiteY4" fmla="*/ 407963 h 801858"/>
              <a:gd name="connsiteX5" fmla="*/ 1575582 w 1828800"/>
              <a:gd name="connsiteY5" fmla="*/ 450166 h 801858"/>
              <a:gd name="connsiteX6" fmla="*/ 1463040 w 1828800"/>
              <a:gd name="connsiteY6" fmla="*/ 576775 h 801858"/>
              <a:gd name="connsiteX7" fmla="*/ 1350499 w 1828800"/>
              <a:gd name="connsiteY7" fmla="*/ 647113 h 801858"/>
              <a:gd name="connsiteX8" fmla="*/ 1280160 w 1828800"/>
              <a:gd name="connsiteY8" fmla="*/ 689316 h 801858"/>
              <a:gd name="connsiteX9" fmla="*/ 1167619 w 1828800"/>
              <a:gd name="connsiteY9" fmla="*/ 717452 h 801858"/>
              <a:gd name="connsiteX10" fmla="*/ 1012874 w 1828800"/>
              <a:gd name="connsiteY10" fmla="*/ 745587 h 801858"/>
              <a:gd name="connsiteX11" fmla="*/ 886265 w 1828800"/>
              <a:gd name="connsiteY11" fmla="*/ 759655 h 801858"/>
              <a:gd name="connsiteX12" fmla="*/ 590843 w 1828800"/>
              <a:gd name="connsiteY12" fmla="*/ 787790 h 801858"/>
              <a:gd name="connsiteX13" fmla="*/ 422031 w 1828800"/>
              <a:gd name="connsiteY13" fmla="*/ 801858 h 801858"/>
              <a:gd name="connsiteX14" fmla="*/ 0 w 1828800"/>
              <a:gd name="connsiteY14" fmla="*/ 787790 h 801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828800" h="801858">
                <a:moveTo>
                  <a:pt x="1828800" y="0"/>
                </a:moveTo>
                <a:cubicBezTo>
                  <a:pt x="1814732" y="32824"/>
                  <a:pt x="1799860" y="65315"/>
                  <a:pt x="1786597" y="98473"/>
                </a:cubicBezTo>
                <a:cubicBezTo>
                  <a:pt x="1781090" y="112241"/>
                  <a:pt x="1779731" y="127713"/>
                  <a:pt x="1772530" y="140676"/>
                </a:cubicBezTo>
                <a:cubicBezTo>
                  <a:pt x="1756108" y="170236"/>
                  <a:pt x="1731382" y="194838"/>
                  <a:pt x="1716259" y="225083"/>
                </a:cubicBezTo>
                <a:cubicBezTo>
                  <a:pt x="1665439" y="326720"/>
                  <a:pt x="1699756" y="263904"/>
                  <a:pt x="1603717" y="407963"/>
                </a:cubicBezTo>
                <a:lnTo>
                  <a:pt x="1575582" y="450166"/>
                </a:lnTo>
                <a:cubicBezTo>
                  <a:pt x="1542923" y="499155"/>
                  <a:pt x="1518106" y="542359"/>
                  <a:pt x="1463040" y="576775"/>
                </a:cubicBezTo>
                <a:lnTo>
                  <a:pt x="1350499" y="647113"/>
                </a:lnTo>
                <a:cubicBezTo>
                  <a:pt x="1327212" y="661443"/>
                  <a:pt x="1306686" y="682684"/>
                  <a:pt x="1280160" y="689316"/>
                </a:cubicBezTo>
                <a:cubicBezTo>
                  <a:pt x="1242646" y="698695"/>
                  <a:pt x="1205458" y="709486"/>
                  <a:pt x="1167619" y="717452"/>
                </a:cubicBezTo>
                <a:cubicBezTo>
                  <a:pt x="1116316" y="728253"/>
                  <a:pt x="1064721" y="737810"/>
                  <a:pt x="1012874" y="745587"/>
                </a:cubicBezTo>
                <a:cubicBezTo>
                  <a:pt x="970881" y="751886"/>
                  <a:pt x="928517" y="755430"/>
                  <a:pt x="886265" y="759655"/>
                </a:cubicBezTo>
                <a:lnTo>
                  <a:pt x="590843" y="787790"/>
                </a:lnTo>
                <a:lnTo>
                  <a:pt x="422031" y="801858"/>
                </a:lnTo>
                <a:cubicBezTo>
                  <a:pt x="281359" y="797007"/>
                  <a:pt x="140755" y="787790"/>
                  <a:pt x="0" y="787790"/>
                </a:cubicBezTo>
              </a:path>
            </a:pathLst>
          </a:custGeom>
          <a:noFill/>
          <a:ln w="38100">
            <a:solidFill>
              <a:schemeClr val="bg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/>
              <a:t>      </a:t>
            </a:r>
          </a:p>
        </p:txBody>
      </p:sp>
    </p:spTree>
    <p:extLst>
      <p:ext uri="{BB962C8B-B14F-4D97-AF65-F5344CB8AC3E}">
        <p14:creationId xmlns:p14="http://schemas.microsoft.com/office/powerpoint/2010/main" val="3520230532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áfico 7">
            <a:extLst>
              <a:ext uri="{FF2B5EF4-FFF2-40B4-BE49-F238E27FC236}">
                <a16:creationId xmlns:a16="http://schemas.microsoft.com/office/drawing/2014/main" id="{8A9BF10B-2037-8E52-17C5-10181BC64E8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19860" t="3166" b="37616"/>
          <a:stretch/>
        </p:blipFill>
        <p:spPr>
          <a:xfrm flipH="1">
            <a:off x="5662080" y="1"/>
            <a:ext cx="6529920" cy="6858000"/>
          </a:xfrm>
          <a:prstGeom prst="rect">
            <a:avLst/>
          </a:prstGeom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9B67CC9-308B-2215-B66D-287F42562249}"/>
              </a:ext>
            </a:extLst>
          </p:cNvPr>
          <p:cNvSpPr txBox="1">
            <a:spLocks/>
          </p:cNvSpPr>
          <p:nvPr/>
        </p:nvSpPr>
        <p:spPr>
          <a:xfrm>
            <a:off x="933001" y="1834502"/>
            <a:ext cx="5735567" cy="2445061"/>
          </a:xfrm>
        </p:spPr>
        <p:txBody>
          <a:bodyPr vert="horz" lIns="0" tIns="0" rIns="0" bIns="0" rtlCol="0" anchor="t">
            <a:noAutofit/>
          </a:bodyPr>
          <a:lstStyle>
            <a:defPPr>
              <a:defRPr lang="en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GB" sz="1600" dirty="0">
                <a:solidFill>
                  <a:schemeClr val="bg2"/>
                </a:solidFill>
              </a:rPr>
              <a:t>CURIOSOIL aims to bridge this gap through </a:t>
            </a:r>
            <a:r>
              <a:rPr lang="en-GB" sz="1600" b="1" dirty="0">
                <a:solidFill>
                  <a:schemeClr val="bg2"/>
                </a:solidFill>
              </a:rPr>
              <a:t>immersive soil experiences</a:t>
            </a:r>
            <a:r>
              <a:rPr lang="en-GB" sz="1600" dirty="0">
                <a:solidFill>
                  <a:schemeClr val="bg2"/>
                </a:solidFill>
              </a:rPr>
              <a:t>, fostering a deeper connection between individuals and the ground beneath their feet. </a:t>
            </a:r>
            <a:endParaRPr lang="en-GB" sz="1600">
              <a:solidFill>
                <a:schemeClr val="bg2"/>
              </a:solidFill>
            </a:endParaRPr>
          </a:p>
          <a:p>
            <a:pPr>
              <a:lnSpc>
                <a:spcPct val="150000"/>
              </a:lnSpc>
            </a:pPr>
            <a:endParaRPr lang="en-GB" sz="1600">
              <a:solidFill>
                <a:schemeClr val="bg2"/>
              </a:solidFill>
            </a:endParaRPr>
          </a:p>
          <a:p>
            <a:pPr>
              <a:lnSpc>
                <a:spcPct val="150000"/>
              </a:lnSpc>
            </a:pPr>
            <a:r>
              <a:rPr lang="en-GB" sz="1600" dirty="0">
                <a:solidFill>
                  <a:schemeClr val="bg2"/>
                </a:solidFill>
              </a:rPr>
              <a:t>The project started in February 2024 and will run for 48 months, working with partners across Europe to develop </a:t>
            </a:r>
            <a:r>
              <a:rPr lang="en-GB" sz="1600" b="1" dirty="0">
                <a:solidFill>
                  <a:schemeClr val="bg2"/>
                </a:solidFill>
              </a:rPr>
              <a:t>educational resources, set curriculum standards and implement teacher training </a:t>
            </a:r>
            <a:r>
              <a:rPr lang="en-GB" sz="1600" dirty="0">
                <a:solidFill>
                  <a:schemeClr val="bg2"/>
                </a:solidFill>
              </a:rPr>
              <a:t>initiatives to encourage wider adoption and dissemination of effective soil conservation practices. </a:t>
            </a:r>
            <a:endParaRPr lang="en-US" sz="1600">
              <a:solidFill>
                <a:schemeClr val="bg2"/>
              </a:solidFill>
            </a:endParaRPr>
          </a:p>
        </p:txBody>
      </p:sp>
      <p:sp>
        <p:nvSpPr>
          <p:cNvPr id="3" name="TextBox 5">
            <a:extLst>
              <a:ext uri="{FF2B5EF4-FFF2-40B4-BE49-F238E27FC236}">
                <a16:creationId xmlns:a16="http://schemas.microsoft.com/office/drawing/2014/main" id="{E739D375-DF6B-8F8E-7D30-490B87C95D24}"/>
              </a:ext>
            </a:extLst>
          </p:cNvPr>
          <p:cNvSpPr txBox="1"/>
          <p:nvPr/>
        </p:nvSpPr>
        <p:spPr>
          <a:xfrm>
            <a:off x="720864" y="948264"/>
            <a:ext cx="4772851" cy="590826"/>
          </a:xfrm>
          <a:prstGeom prst="rect">
            <a:avLst/>
          </a:prstGeom>
          <a:noFill/>
        </p:spPr>
        <p:txBody>
          <a:bodyPr wrap="square" anchor="ctr">
            <a:noAutofit/>
          </a:bodyPr>
          <a:lstStyle/>
          <a:p>
            <a:r>
              <a:rPr lang="en-US" sz="4400">
                <a:solidFill>
                  <a:schemeClr val="bg2"/>
                </a:solidFill>
              </a:rPr>
              <a:t>How and when?</a:t>
            </a:r>
            <a:endParaRPr lang="en-GB" sz="4400">
              <a:solidFill>
                <a:schemeClr val="bg2"/>
              </a:solidFill>
            </a:endParaRPr>
          </a:p>
        </p:txBody>
      </p:sp>
      <p:sp>
        <p:nvSpPr>
          <p:cNvPr id="4" name="AutoShape 2">
            <a:extLst>
              <a:ext uri="{FF2B5EF4-FFF2-40B4-BE49-F238E27FC236}">
                <a16:creationId xmlns:a16="http://schemas.microsoft.com/office/drawing/2014/main" id="{B130CC08-0FC5-E055-7DD0-99CD100F577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FF86616E-6083-F7DB-D4F5-631F4AB78DA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20081" b="9688"/>
          <a:stretch/>
        </p:blipFill>
        <p:spPr>
          <a:xfrm>
            <a:off x="8158384" y="3276600"/>
            <a:ext cx="4033616" cy="3581400"/>
          </a:xfrm>
          <a:prstGeom prst="rect">
            <a:avLst/>
          </a:prstGeom>
        </p:spPr>
      </p:pic>
      <p:sp>
        <p:nvSpPr>
          <p:cNvPr id="10" name="Elipse 9">
            <a:extLst>
              <a:ext uri="{FF2B5EF4-FFF2-40B4-BE49-F238E27FC236}">
                <a16:creationId xmlns:a16="http://schemas.microsoft.com/office/drawing/2014/main" id="{294051F7-7422-5BFE-E1EC-730A55AEC258}"/>
              </a:ext>
            </a:extLst>
          </p:cNvPr>
          <p:cNvSpPr/>
          <p:nvPr/>
        </p:nvSpPr>
        <p:spPr>
          <a:xfrm>
            <a:off x="931901" y="5249433"/>
            <a:ext cx="1320606" cy="132060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s-ES" sz="1400">
                <a:solidFill>
                  <a:schemeClr val="bg1"/>
                </a:solidFill>
              </a:rPr>
              <a:t>Budget</a:t>
            </a:r>
          </a:p>
          <a:p>
            <a:pPr algn="ctr"/>
            <a:r>
              <a:rPr lang="es-ES" sz="2400" b="1">
                <a:solidFill>
                  <a:schemeClr val="bg1"/>
                </a:solidFill>
              </a:rPr>
              <a:t>5.9</a:t>
            </a:r>
            <a:r>
              <a:rPr lang="es-ES" sz="1400">
                <a:solidFill>
                  <a:schemeClr val="bg1"/>
                </a:solidFill>
              </a:rPr>
              <a:t> M€</a:t>
            </a:r>
          </a:p>
        </p:txBody>
      </p:sp>
      <p:sp>
        <p:nvSpPr>
          <p:cNvPr id="11" name="Elipse 9">
            <a:extLst>
              <a:ext uri="{FF2B5EF4-FFF2-40B4-BE49-F238E27FC236}">
                <a16:creationId xmlns:a16="http://schemas.microsoft.com/office/drawing/2014/main" id="{4A0162F0-89E3-2E6B-17C4-F336369FFD18}"/>
              </a:ext>
            </a:extLst>
          </p:cNvPr>
          <p:cNvSpPr/>
          <p:nvPr/>
        </p:nvSpPr>
        <p:spPr>
          <a:xfrm>
            <a:off x="2711838" y="5249433"/>
            <a:ext cx="1320606" cy="132060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s-ES" sz="1400" err="1">
                <a:solidFill>
                  <a:schemeClr val="bg1"/>
                </a:solidFill>
              </a:rPr>
              <a:t>Duration</a:t>
            </a:r>
            <a:endParaRPr lang="es-ES" sz="1400">
              <a:solidFill>
                <a:schemeClr val="bg1"/>
              </a:solidFill>
            </a:endParaRPr>
          </a:p>
          <a:p>
            <a:pPr algn="ctr"/>
            <a:r>
              <a:rPr lang="es-ES" sz="2400" b="1">
                <a:solidFill>
                  <a:schemeClr val="bg1"/>
                </a:solidFill>
              </a:rPr>
              <a:t>48</a:t>
            </a:r>
          </a:p>
          <a:p>
            <a:pPr algn="ctr"/>
            <a:r>
              <a:rPr lang="es-ES" sz="1400" err="1">
                <a:solidFill>
                  <a:schemeClr val="bg1"/>
                </a:solidFill>
              </a:rPr>
              <a:t>months</a:t>
            </a:r>
            <a:endParaRPr lang="es-ES" sz="1400">
              <a:solidFill>
                <a:schemeClr val="bg1"/>
              </a:solidFill>
            </a:endParaRPr>
          </a:p>
        </p:txBody>
      </p:sp>
      <p:sp>
        <p:nvSpPr>
          <p:cNvPr id="14" name="Elipse 9">
            <a:extLst>
              <a:ext uri="{FF2B5EF4-FFF2-40B4-BE49-F238E27FC236}">
                <a16:creationId xmlns:a16="http://schemas.microsoft.com/office/drawing/2014/main" id="{09842A9D-1F8E-CD09-E211-4C666DA517C2}"/>
              </a:ext>
            </a:extLst>
          </p:cNvPr>
          <p:cNvSpPr/>
          <p:nvPr/>
        </p:nvSpPr>
        <p:spPr>
          <a:xfrm>
            <a:off x="4491775" y="5249433"/>
            <a:ext cx="1320606" cy="132060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s-ES" sz="2400" b="1">
                <a:solidFill>
                  <a:schemeClr val="bg1"/>
                </a:solidFill>
              </a:rPr>
              <a:t>14</a:t>
            </a:r>
          </a:p>
          <a:p>
            <a:pPr algn="ctr"/>
            <a:r>
              <a:rPr lang="es-ES" sz="1400" err="1">
                <a:solidFill>
                  <a:schemeClr val="bg1"/>
                </a:solidFill>
              </a:rPr>
              <a:t>partners</a:t>
            </a:r>
            <a:endParaRPr lang="es-ES" sz="14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04863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2">
            <a:extLst>
              <a:ext uri="{FF2B5EF4-FFF2-40B4-BE49-F238E27FC236}">
                <a16:creationId xmlns:a16="http://schemas.microsoft.com/office/drawing/2014/main" id="{4D62C282-CD9D-061D-1A95-CD66E40DA13E}"/>
              </a:ext>
            </a:extLst>
          </p:cNvPr>
          <p:cNvSpPr txBox="1">
            <a:spLocks/>
          </p:cNvSpPr>
          <p:nvPr/>
        </p:nvSpPr>
        <p:spPr>
          <a:xfrm>
            <a:off x="817403" y="760709"/>
            <a:ext cx="9266842" cy="778381"/>
          </a:xfrm>
          <a:prstGeom prst="rect">
            <a:avLst/>
          </a:prstGeom>
          <a:effectLst/>
        </p:spPr>
        <p:txBody>
          <a:bodyPr vert="horz" lIns="0" tIns="192024" rIns="0" bIns="0" rtlCol="0" anchor="ctr" anchorCtr="0">
            <a:noAutofit/>
          </a:bodyPr>
          <a:lstStyle>
            <a:lvl1pPr algn="l" defTabSz="91431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0" i="0" kern="1200" spc="0" baseline="0">
                <a:solidFill>
                  <a:schemeClr val="tx2"/>
                </a:solidFill>
                <a:latin typeface="+mj-lt"/>
                <a:ea typeface="Montserrat SemiBold" charset="0"/>
                <a:cs typeface="Montserrat SemiBold" charset="0"/>
              </a:defRPr>
            </a:lvl1pPr>
          </a:lstStyle>
          <a:p>
            <a:pPr>
              <a:lnSpc>
                <a:spcPct val="100000"/>
              </a:lnSpc>
            </a:pPr>
            <a:r>
              <a:rPr lang="es-ES" sz="4400">
                <a:solidFill>
                  <a:schemeClr val="accent1"/>
                </a:solidFill>
                <a:latin typeface="+mn-lt"/>
              </a:rPr>
              <a:t>Project </a:t>
            </a:r>
            <a:r>
              <a:rPr lang="es-ES" sz="4400" err="1">
                <a:solidFill>
                  <a:schemeClr val="accent1"/>
                </a:solidFill>
                <a:latin typeface="+mn-lt"/>
              </a:rPr>
              <a:t>activities</a:t>
            </a:r>
            <a:r>
              <a:rPr lang="es-ES" sz="4400">
                <a:solidFill>
                  <a:schemeClr val="accent1"/>
                </a:solidFill>
                <a:latin typeface="+mn-lt"/>
              </a:rPr>
              <a:t> and </a:t>
            </a:r>
            <a:r>
              <a:rPr lang="es-ES" sz="4400" err="1">
                <a:solidFill>
                  <a:schemeClr val="accent1"/>
                </a:solidFill>
                <a:latin typeface="+mn-lt"/>
              </a:rPr>
              <a:t>objectives</a:t>
            </a:r>
            <a:endParaRPr lang="es-ES" sz="4400" u="sng">
              <a:solidFill>
                <a:schemeClr val="accent1"/>
              </a:solidFill>
              <a:latin typeface="+mn-lt"/>
            </a:endParaRPr>
          </a:p>
        </p:txBody>
      </p:sp>
      <p:pic>
        <p:nvPicPr>
          <p:cNvPr id="5" name="Picture 4" descr="A diagram of a curiosoil&#10;&#10;Description automatically generated">
            <a:extLst>
              <a:ext uri="{FF2B5EF4-FFF2-40B4-BE49-F238E27FC236}">
                <a16:creationId xmlns:a16="http://schemas.microsoft.com/office/drawing/2014/main" id="{58ADAF9C-E3C2-EBF1-4FA0-13886204F99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3336" t="19906" r="5245" b="21106"/>
          <a:stretch/>
        </p:blipFill>
        <p:spPr>
          <a:xfrm>
            <a:off x="1986012" y="1553695"/>
            <a:ext cx="8219976" cy="5304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8820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>
            <a:extLst>
              <a:ext uri="{FF2B5EF4-FFF2-40B4-BE49-F238E27FC236}">
                <a16:creationId xmlns:a16="http://schemas.microsoft.com/office/drawing/2014/main" id="{EAA880C5-43AC-57AD-B574-8E75A4EEB866}"/>
              </a:ext>
            </a:extLst>
          </p:cNvPr>
          <p:cNvGrpSpPr/>
          <p:nvPr/>
        </p:nvGrpSpPr>
        <p:grpSpPr>
          <a:xfrm>
            <a:off x="2290665" y="1595243"/>
            <a:ext cx="9810215" cy="5182289"/>
            <a:chOff x="2290665" y="1595243"/>
            <a:chExt cx="9810215" cy="5182289"/>
          </a:xfrm>
        </p:grpSpPr>
        <p:sp>
          <p:nvSpPr>
            <p:cNvPr id="24" name="CuadroTexto 23">
              <a:extLst>
                <a:ext uri="{FF2B5EF4-FFF2-40B4-BE49-F238E27FC236}">
                  <a16:creationId xmlns:a16="http://schemas.microsoft.com/office/drawing/2014/main" id="{8EFF6B05-4A04-1280-F531-49FCC54F7788}"/>
                </a:ext>
              </a:extLst>
            </p:cNvPr>
            <p:cNvSpPr txBox="1"/>
            <p:nvPr/>
          </p:nvSpPr>
          <p:spPr>
            <a:xfrm>
              <a:off x="2476989" y="5290056"/>
              <a:ext cx="2018993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fontAlgn="base"/>
              <a:r>
                <a:rPr lang="es-ES" sz="2400" err="1">
                  <a:solidFill>
                    <a:schemeClr val="tx2"/>
                  </a:solidFill>
                </a:rPr>
                <a:t>Hackathons</a:t>
              </a:r>
              <a:endParaRPr lang="es-ES" sz="2400">
                <a:solidFill>
                  <a:schemeClr val="tx2"/>
                </a:solidFill>
              </a:endParaRPr>
            </a:p>
            <a:p>
              <a:pPr fontAlgn="base"/>
              <a:r>
                <a:rPr lang="es-ES" sz="2400" err="1">
                  <a:solidFill>
                    <a:schemeClr val="tx2"/>
                  </a:solidFill>
                </a:rPr>
                <a:t>Arthatons</a:t>
              </a:r>
              <a:endParaRPr lang="es-ES" sz="2400">
                <a:solidFill>
                  <a:schemeClr val="tx2"/>
                </a:solidFill>
              </a:endParaRPr>
            </a:p>
          </p:txBody>
        </p:sp>
        <p:sp>
          <p:nvSpPr>
            <p:cNvPr id="26" name="CuadroTexto 25">
              <a:extLst>
                <a:ext uri="{FF2B5EF4-FFF2-40B4-BE49-F238E27FC236}">
                  <a16:creationId xmlns:a16="http://schemas.microsoft.com/office/drawing/2014/main" id="{006CAF4C-F0E4-F620-13CB-B3673F037E5E}"/>
                </a:ext>
              </a:extLst>
            </p:cNvPr>
            <p:cNvSpPr txBox="1"/>
            <p:nvPr/>
          </p:nvSpPr>
          <p:spPr>
            <a:xfrm>
              <a:off x="8398698" y="1595243"/>
              <a:ext cx="1724978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fontAlgn="base"/>
              <a:r>
                <a:rPr lang="es-ES" sz="2400">
                  <a:solidFill>
                    <a:schemeClr val="tx2"/>
                  </a:solidFill>
                </a:rPr>
                <a:t>Video wiki</a:t>
              </a:r>
            </a:p>
          </p:txBody>
        </p:sp>
        <p:sp>
          <p:nvSpPr>
            <p:cNvPr id="27" name="CuadroTexto 26">
              <a:extLst>
                <a:ext uri="{FF2B5EF4-FFF2-40B4-BE49-F238E27FC236}">
                  <a16:creationId xmlns:a16="http://schemas.microsoft.com/office/drawing/2014/main" id="{BA68F2BF-5F7B-DC75-52DC-F7CABF8DE3D6}"/>
                </a:ext>
              </a:extLst>
            </p:cNvPr>
            <p:cNvSpPr txBox="1"/>
            <p:nvPr/>
          </p:nvSpPr>
          <p:spPr>
            <a:xfrm>
              <a:off x="9974578" y="5452977"/>
              <a:ext cx="2126302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fontAlgn="base"/>
              <a:r>
                <a:rPr lang="es-ES" sz="2400">
                  <a:solidFill>
                    <a:schemeClr val="tx2"/>
                  </a:solidFill>
                </a:rPr>
                <a:t>AR/AV app</a:t>
              </a:r>
            </a:p>
          </p:txBody>
        </p:sp>
        <p:sp>
          <p:nvSpPr>
            <p:cNvPr id="28" name="CuadroTexto 27">
              <a:extLst>
                <a:ext uri="{FF2B5EF4-FFF2-40B4-BE49-F238E27FC236}">
                  <a16:creationId xmlns:a16="http://schemas.microsoft.com/office/drawing/2014/main" id="{DD4D5053-62C0-F08E-5426-A16F93823DC5}"/>
                </a:ext>
              </a:extLst>
            </p:cNvPr>
            <p:cNvSpPr txBox="1"/>
            <p:nvPr/>
          </p:nvSpPr>
          <p:spPr>
            <a:xfrm>
              <a:off x="9611335" y="2847711"/>
              <a:ext cx="132015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fontAlgn="base"/>
              <a:r>
                <a:rPr lang="es-ES" sz="2400" err="1">
                  <a:solidFill>
                    <a:schemeClr val="tx2"/>
                  </a:solidFill>
                </a:rPr>
                <a:t>Courses</a:t>
              </a:r>
              <a:endParaRPr lang="es-ES" sz="2400">
                <a:solidFill>
                  <a:schemeClr val="tx2"/>
                </a:solidFill>
              </a:endParaRPr>
            </a:p>
          </p:txBody>
        </p:sp>
        <p:sp>
          <p:nvSpPr>
            <p:cNvPr id="31" name="CuadroTexto 30">
              <a:extLst>
                <a:ext uri="{FF2B5EF4-FFF2-40B4-BE49-F238E27FC236}">
                  <a16:creationId xmlns:a16="http://schemas.microsoft.com/office/drawing/2014/main" id="{CBE51DD6-1186-218D-A369-B95389D146F7}"/>
                </a:ext>
              </a:extLst>
            </p:cNvPr>
            <p:cNvSpPr txBox="1"/>
            <p:nvPr/>
          </p:nvSpPr>
          <p:spPr>
            <a:xfrm>
              <a:off x="9731373" y="3777318"/>
              <a:ext cx="188416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fontAlgn="base"/>
              <a:r>
                <a:rPr lang="es-ES" sz="2400">
                  <a:solidFill>
                    <a:schemeClr val="tx2"/>
                  </a:solidFill>
                </a:rPr>
                <a:t>Trainings</a:t>
              </a:r>
            </a:p>
          </p:txBody>
        </p:sp>
        <p:pic>
          <p:nvPicPr>
            <p:cNvPr id="33" name="Gráfico 32">
              <a:extLst>
                <a:ext uri="{FF2B5EF4-FFF2-40B4-BE49-F238E27FC236}">
                  <a16:creationId xmlns:a16="http://schemas.microsoft.com/office/drawing/2014/main" id="{859C6133-D80B-D2FF-5F71-A91A4FDEB2D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5076867" y="2087686"/>
              <a:ext cx="4581896" cy="4689846"/>
            </a:xfrm>
            <a:prstGeom prst="rect">
              <a:avLst/>
            </a:prstGeom>
          </p:spPr>
        </p:pic>
        <p:sp>
          <p:nvSpPr>
            <p:cNvPr id="2" name="CuadroTexto 1">
              <a:extLst>
                <a:ext uri="{FF2B5EF4-FFF2-40B4-BE49-F238E27FC236}">
                  <a16:creationId xmlns:a16="http://schemas.microsoft.com/office/drawing/2014/main" id="{C5D24827-9D46-6BAD-5247-D2D88D51C4CD}"/>
                </a:ext>
              </a:extLst>
            </p:cNvPr>
            <p:cNvSpPr txBox="1"/>
            <p:nvPr/>
          </p:nvSpPr>
          <p:spPr>
            <a:xfrm>
              <a:off x="2290665" y="3697071"/>
              <a:ext cx="1406695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fontAlgn="base"/>
              <a:r>
                <a:rPr lang="es-ES" sz="2400" err="1">
                  <a:solidFill>
                    <a:schemeClr val="tx2"/>
                  </a:solidFill>
                </a:rPr>
                <a:t>Moocs</a:t>
              </a:r>
              <a:endParaRPr lang="es-ES" sz="2400">
                <a:solidFill>
                  <a:schemeClr val="tx2"/>
                </a:solidFill>
              </a:endParaRPr>
            </a:p>
          </p:txBody>
        </p:sp>
        <p:sp>
          <p:nvSpPr>
            <p:cNvPr id="4" name="Forma libre 3">
              <a:extLst>
                <a:ext uri="{FF2B5EF4-FFF2-40B4-BE49-F238E27FC236}">
                  <a16:creationId xmlns:a16="http://schemas.microsoft.com/office/drawing/2014/main" id="{E919C9A9-AC55-CBB3-C3FC-72F32BD9202C}"/>
                </a:ext>
              </a:extLst>
            </p:cNvPr>
            <p:cNvSpPr/>
            <p:nvPr/>
          </p:nvSpPr>
          <p:spPr>
            <a:xfrm>
              <a:off x="4399292" y="5318192"/>
              <a:ext cx="1491680" cy="627228"/>
            </a:xfrm>
            <a:custGeom>
              <a:avLst/>
              <a:gdLst>
                <a:gd name="connsiteX0" fmla="*/ 1828800 w 1828800"/>
                <a:gd name="connsiteY0" fmla="*/ 0 h 801858"/>
                <a:gd name="connsiteX1" fmla="*/ 1786597 w 1828800"/>
                <a:gd name="connsiteY1" fmla="*/ 98473 h 801858"/>
                <a:gd name="connsiteX2" fmla="*/ 1772530 w 1828800"/>
                <a:gd name="connsiteY2" fmla="*/ 140676 h 801858"/>
                <a:gd name="connsiteX3" fmla="*/ 1716259 w 1828800"/>
                <a:gd name="connsiteY3" fmla="*/ 225083 h 801858"/>
                <a:gd name="connsiteX4" fmla="*/ 1603717 w 1828800"/>
                <a:gd name="connsiteY4" fmla="*/ 407963 h 801858"/>
                <a:gd name="connsiteX5" fmla="*/ 1575582 w 1828800"/>
                <a:gd name="connsiteY5" fmla="*/ 450166 h 801858"/>
                <a:gd name="connsiteX6" fmla="*/ 1463040 w 1828800"/>
                <a:gd name="connsiteY6" fmla="*/ 576775 h 801858"/>
                <a:gd name="connsiteX7" fmla="*/ 1350499 w 1828800"/>
                <a:gd name="connsiteY7" fmla="*/ 647113 h 801858"/>
                <a:gd name="connsiteX8" fmla="*/ 1280160 w 1828800"/>
                <a:gd name="connsiteY8" fmla="*/ 689316 h 801858"/>
                <a:gd name="connsiteX9" fmla="*/ 1167619 w 1828800"/>
                <a:gd name="connsiteY9" fmla="*/ 717452 h 801858"/>
                <a:gd name="connsiteX10" fmla="*/ 1012874 w 1828800"/>
                <a:gd name="connsiteY10" fmla="*/ 745587 h 801858"/>
                <a:gd name="connsiteX11" fmla="*/ 886265 w 1828800"/>
                <a:gd name="connsiteY11" fmla="*/ 759655 h 801858"/>
                <a:gd name="connsiteX12" fmla="*/ 590843 w 1828800"/>
                <a:gd name="connsiteY12" fmla="*/ 787790 h 801858"/>
                <a:gd name="connsiteX13" fmla="*/ 422031 w 1828800"/>
                <a:gd name="connsiteY13" fmla="*/ 801858 h 801858"/>
                <a:gd name="connsiteX14" fmla="*/ 0 w 1828800"/>
                <a:gd name="connsiteY14" fmla="*/ 787790 h 801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828800" h="801858">
                  <a:moveTo>
                    <a:pt x="1828800" y="0"/>
                  </a:moveTo>
                  <a:cubicBezTo>
                    <a:pt x="1814732" y="32824"/>
                    <a:pt x="1799860" y="65315"/>
                    <a:pt x="1786597" y="98473"/>
                  </a:cubicBezTo>
                  <a:cubicBezTo>
                    <a:pt x="1781090" y="112241"/>
                    <a:pt x="1779731" y="127713"/>
                    <a:pt x="1772530" y="140676"/>
                  </a:cubicBezTo>
                  <a:cubicBezTo>
                    <a:pt x="1756108" y="170236"/>
                    <a:pt x="1731382" y="194838"/>
                    <a:pt x="1716259" y="225083"/>
                  </a:cubicBezTo>
                  <a:cubicBezTo>
                    <a:pt x="1665439" y="326720"/>
                    <a:pt x="1699756" y="263904"/>
                    <a:pt x="1603717" y="407963"/>
                  </a:cubicBezTo>
                  <a:lnTo>
                    <a:pt x="1575582" y="450166"/>
                  </a:lnTo>
                  <a:cubicBezTo>
                    <a:pt x="1542923" y="499155"/>
                    <a:pt x="1518106" y="542359"/>
                    <a:pt x="1463040" y="576775"/>
                  </a:cubicBezTo>
                  <a:lnTo>
                    <a:pt x="1350499" y="647113"/>
                  </a:lnTo>
                  <a:cubicBezTo>
                    <a:pt x="1327212" y="661443"/>
                    <a:pt x="1306686" y="682684"/>
                    <a:pt x="1280160" y="689316"/>
                  </a:cubicBezTo>
                  <a:cubicBezTo>
                    <a:pt x="1242646" y="698695"/>
                    <a:pt x="1205458" y="709486"/>
                    <a:pt x="1167619" y="717452"/>
                  </a:cubicBezTo>
                  <a:cubicBezTo>
                    <a:pt x="1116316" y="728253"/>
                    <a:pt x="1064721" y="737810"/>
                    <a:pt x="1012874" y="745587"/>
                  </a:cubicBezTo>
                  <a:cubicBezTo>
                    <a:pt x="970881" y="751886"/>
                    <a:pt x="928517" y="755430"/>
                    <a:pt x="886265" y="759655"/>
                  </a:cubicBezTo>
                  <a:lnTo>
                    <a:pt x="590843" y="787790"/>
                  </a:lnTo>
                  <a:lnTo>
                    <a:pt x="422031" y="801858"/>
                  </a:lnTo>
                  <a:cubicBezTo>
                    <a:pt x="281359" y="797007"/>
                    <a:pt x="140755" y="787790"/>
                    <a:pt x="0" y="787790"/>
                  </a:cubicBezTo>
                </a:path>
              </a:pathLst>
            </a:custGeom>
            <a:noFill/>
            <a:ln w="38100">
              <a:solidFill>
                <a:schemeClr val="accent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5" name="Forma libre 4">
              <a:extLst>
                <a:ext uri="{FF2B5EF4-FFF2-40B4-BE49-F238E27FC236}">
                  <a16:creationId xmlns:a16="http://schemas.microsoft.com/office/drawing/2014/main" id="{45697900-57CF-12DF-E36E-A8D6775DCAF9}"/>
                </a:ext>
              </a:extLst>
            </p:cNvPr>
            <p:cNvSpPr/>
            <p:nvPr/>
          </p:nvSpPr>
          <p:spPr>
            <a:xfrm>
              <a:off x="8252672" y="4979944"/>
              <a:ext cx="2126303" cy="1280784"/>
            </a:xfrm>
            <a:custGeom>
              <a:avLst/>
              <a:gdLst>
                <a:gd name="connsiteX0" fmla="*/ 0 w 2616591"/>
                <a:gd name="connsiteY0" fmla="*/ 0 h 942536"/>
                <a:gd name="connsiteX1" fmla="*/ 28136 w 2616591"/>
                <a:gd name="connsiteY1" fmla="*/ 70339 h 942536"/>
                <a:gd name="connsiteX2" fmla="*/ 112542 w 2616591"/>
                <a:gd name="connsiteY2" fmla="*/ 154745 h 942536"/>
                <a:gd name="connsiteX3" fmla="*/ 154745 w 2616591"/>
                <a:gd name="connsiteY3" fmla="*/ 211016 h 942536"/>
                <a:gd name="connsiteX4" fmla="*/ 182880 w 2616591"/>
                <a:gd name="connsiteY4" fmla="*/ 253219 h 942536"/>
                <a:gd name="connsiteX5" fmla="*/ 267286 w 2616591"/>
                <a:gd name="connsiteY5" fmla="*/ 365760 h 942536"/>
                <a:gd name="connsiteX6" fmla="*/ 295422 w 2616591"/>
                <a:gd name="connsiteY6" fmla="*/ 407963 h 942536"/>
                <a:gd name="connsiteX7" fmla="*/ 323557 w 2616591"/>
                <a:gd name="connsiteY7" fmla="*/ 436099 h 942536"/>
                <a:gd name="connsiteX8" fmla="*/ 351693 w 2616591"/>
                <a:gd name="connsiteY8" fmla="*/ 478302 h 942536"/>
                <a:gd name="connsiteX9" fmla="*/ 393896 w 2616591"/>
                <a:gd name="connsiteY9" fmla="*/ 506437 h 942536"/>
                <a:gd name="connsiteX10" fmla="*/ 422031 w 2616591"/>
                <a:gd name="connsiteY10" fmla="*/ 534573 h 942536"/>
                <a:gd name="connsiteX11" fmla="*/ 478302 w 2616591"/>
                <a:gd name="connsiteY11" fmla="*/ 576776 h 942536"/>
                <a:gd name="connsiteX12" fmla="*/ 562708 w 2616591"/>
                <a:gd name="connsiteY12" fmla="*/ 633046 h 942536"/>
                <a:gd name="connsiteX13" fmla="*/ 590843 w 2616591"/>
                <a:gd name="connsiteY13" fmla="*/ 661182 h 942536"/>
                <a:gd name="connsiteX14" fmla="*/ 633046 w 2616591"/>
                <a:gd name="connsiteY14" fmla="*/ 675249 h 942536"/>
                <a:gd name="connsiteX15" fmla="*/ 675249 w 2616591"/>
                <a:gd name="connsiteY15" fmla="*/ 703385 h 942536"/>
                <a:gd name="connsiteX16" fmla="*/ 815926 w 2616591"/>
                <a:gd name="connsiteY16" fmla="*/ 759656 h 942536"/>
                <a:gd name="connsiteX17" fmla="*/ 928468 w 2616591"/>
                <a:gd name="connsiteY17" fmla="*/ 815926 h 942536"/>
                <a:gd name="connsiteX18" fmla="*/ 984739 w 2616591"/>
                <a:gd name="connsiteY18" fmla="*/ 844062 h 942536"/>
                <a:gd name="connsiteX19" fmla="*/ 1041009 w 2616591"/>
                <a:gd name="connsiteY19" fmla="*/ 858129 h 942536"/>
                <a:gd name="connsiteX20" fmla="*/ 1167619 w 2616591"/>
                <a:gd name="connsiteY20" fmla="*/ 886265 h 942536"/>
                <a:gd name="connsiteX21" fmla="*/ 1364566 w 2616591"/>
                <a:gd name="connsiteY21" fmla="*/ 914400 h 942536"/>
                <a:gd name="connsiteX22" fmla="*/ 1842868 w 2616591"/>
                <a:gd name="connsiteY22" fmla="*/ 942536 h 942536"/>
                <a:gd name="connsiteX23" fmla="*/ 2363373 w 2616591"/>
                <a:gd name="connsiteY23" fmla="*/ 914400 h 942536"/>
                <a:gd name="connsiteX24" fmla="*/ 2518117 w 2616591"/>
                <a:gd name="connsiteY24" fmla="*/ 872197 h 942536"/>
                <a:gd name="connsiteX25" fmla="*/ 2574388 w 2616591"/>
                <a:gd name="connsiteY25" fmla="*/ 858129 h 942536"/>
                <a:gd name="connsiteX26" fmla="*/ 2616591 w 2616591"/>
                <a:gd name="connsiteY26" fmla="*/ 844062 h 9425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2616591" h="942536">
                  <a:moveTo>
                    <a:pt x="0" y="0"/>
                  </a:moveTo>
                  <a:cubicBezTo>
                    <a:pt x="9379" y="23446"/>
                    <a:pt x="13283" y="49916"/>
                    <a:pt x="28136" y="70339"/>
                  </a:cubicBezTo>
                  <a:cubicBezTo>
                    <a:pt x="51539" y="102518"/>
                    <a:pt x="88668" y="122913"/>
                    <a:pt x="112542" y="154745"/>
                  </a:cubicBezTo>
                  <a:cubicBezTo>
                    <a:pt x="126610" y="173502"/>
                    <a:pt x="141117" y="191937"/>
                    <a:pt x="154745" y="211016"/>
                  </a:cubicBezTo>
                  <a:cubicBezTo>
                    <a:pt x="164572" y="224774"/>
                    <a:pt x="172936" y="239546"/>
                    <a:pt x="182880" y="253219"/>
                  </a:cubicBezTo>
                  <a:cubicBezTo>
                    <a:pt x="210461" y="291142"/>
                    <a:pt x="241274" y="326744"/>
                    <a:pt x="267286" y="365760"/>
                  </a:cubicBezTo>
                  <a:cubicBezTo>
                    <a:pt x="276665" y="379828"/>
                    <a:pt x="284860" y="394761"/>
                    <a:pt x="295422" y="407963"/>
                  </a:cubicBezTo>
                  <a:cubicBezTo>
                    <a:pt x="303707" y="418320"/>
                    <a:pt x="315272" y="425742"/>
                    <a:pt x="323557" y="436099"/>
                  </a:cubicBezTo>
                  <a:cubicBezTo>
                    <a:pt x="334119" y="449301"/>
                    <a:pt x="339738" y="466347"/>
                    <a:pt x="351693" y="478302"/>
                  </a:cubicBezTo>
                  <a:cubicBezTo>
                    <a:pt x="363648" y="490257"/>
                    <a:pt x="380694" y="495875"/>
                    <a:pt x="393896" y="506437"/>
                  </a:cubicBezTo>
                  <a:cubicBezTo>
                    <a:pt x="404253" y="514723"/>
                    <a:pt x="411842" y="526082"/>
                    <a:pt x="422031" y="534573"/>
                  </a:cubicBezTo>
                  <a:cubicBezTo>
                    <a:pt x="440043" y="549583"/>
                    <a:pt x="459094" y="563331"/>
                    <a:pt x="478302" y="576776"/>
                  </a:cubicBezTo>
                  <a:cubicBezTo>
                    <a:pt x="506004" y="596167"/>
                    <a:pt x="538798" y="609135"/>
                    <a:pt x="562708" y="633046"/>
                  </a:cubicBezTo>
                  <a:cubicBezTo>
                    <a:pt x="572086" y="642425"/>
                    <a:pt x="579470" y="654358"/>
                    <a:pt x="590843" y="661182"/>
                  </a:cubicBezTo>
                  <a:cubicBezTo>
                    <a:pt x="603558" y="668811"/>
                    <a:pt x="618978" y="670560"/>
                    <a:pt x="633046" y="675249"/>
                  </a:cubicBezTo>
                  <a:cubicBezTo>
                    <a:pt x="647114" y="684628"/>
                    <a:pt x="659898" y="696300"/>
                    <a:pt x="675249" y="703385"/>
                  </a:cubicBezTo>
                  <a:cubicBezTo>
                    <a:pt x="721105" y="724550"/>
                    <a:pt x="773903" y="731641"/>
                    <a:pt x="815926" y="759656"/>
                  </a:cubicBezTo>
                  <a:cubicBezTo>
                    <a:pt x="890664" y="809480"/>
                    <a:pt x="825220" y="770038"/>
                    <a:pt x="928468" y="815926"/>
                  </a:cubicBezTo>
                  <a:cubicBezTo>
                    <a:pt x="947632" y="824443"/>
                    <a:pt x="965103" y="836699"/>
                    <a:pt x="984739" y="844062"/>
                  </a:cubicBezTo>
                  <a:cubicBezTo>
                    <a:pt x="1002842" y="850851"/>
                    <a:pt x="1022419" y="852818"/>
                    <a:pt x="1041009" y="858129"/>
                  </a:cubicBezTo>
                  <a:cubicBezTo>
                    <a:pt x="1128254" y="883056"/>
                    <a:pt x="1033998" y="866222"/>
                    <a:pt x="1167619" y="886265"/>
                  </a:cubicBezTo>
                  <a:cubicBezTo>
                    <a:pt x="1233201" y="896102"/>
                    <a:pt x="1298480" y="908893"/>
                    <a:pt x="1364566" y="914400"/>
                  </a:cubicBezTo>
                  <a:cubicBezTo>
                    <a:pt x="1636292" y="937044"/>
                    <a:pt x="1476971" y="925904"/>
                    <a:pt x="1842868" y="942536"/>
                  </a:cubicBezTo>
                  <a:cubicBezTo>
                    <a:pt x="2189802" y="931344"/>
                    <a:pt x="2158581" y="951634"/>
                    <a:pt x="2363373" y="914400"/>
                  </a:cubicBezTo>
                  <a:cubicBezTo>
                    <a:pt x="2541808" y="881958"/>
                    <a:pt x="2313020" y="923472"/>
                    <a:pt x="2518117" y="872197"/>
                  </a:cubicBezTo>
                  <a:cubicBezTo>
                    <a:pt x="2536874" y="867508"/>
                    <a:pt x="2555798" y="863440"/>
                    <a:pt x="2574388" y="858129"/>
                  </a:cubicBezTo>
                  <a:cubicBezTo>
                    <a:pt x="2588646" y="854055"/>
                    <a:pt x="2616591" y="844062"/>
                    <a:pt x="2616591" y="844062"/>
                  </a:cubicBezTo>
                </a:path>
              </a:pathLst>
            </a:custGeom>
            <a:noFill/>
            <a:ln w="38100">
              <a:solidFill>
                <a:schemeClr val="accent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6" name="Forma libre 5">
              <a:extLst>
                <a:ext uri="{FF2B5EF4-FFF2-40B4-BE49-F238E27FC236}">
                  <a16:creationId xmlns:a16="http://schemas.microsoft.com/office/drawing/2014/main" id="{D21169A7-C615-BFCA-412F-719E3EDE0A33}"/>
                </a:ext>
              </a:extLst>
            </p:cNvPr>
            <p:cNvSpPr/>
            <p:nvPr/>
          </p:nvSpPr>
          <p:spPr>
            <a:xfrm>
              <a:off x="9577609" y="4274220"/>
              <a:ext cx="1095849" cy="427716"/>
            </a:xfrm>
            <a:custGeom>
              <a:avLst/>
              <a:gdLst>
                <a:gd name="connsiteX0" fmla="*/ 0 w 1955463"/>
                <a:gd name="connsiteY0" fmla="*/ 1125415 h 1125415"/>
                <a:gd name="connsiteX1" fmla="*/ 1111348 w 1955463"/>
                <a:gd name="connsiteY1" fmla="*/ 872196 h 1125415"/>
                <a:gd name="connsiteX2" fmla="*/ 1350498 w 1955463"/>
                <a:gd name="connsiteY2" fmla="*/ 759655 h 1125415"/>
                <a:gd name="connsiteX3" fmla="*/ 1434904 w 1955463"/>
                <a:gd name="connsiteY3" fmla="*/ 703384 h 1125415"/>
                <a:gd name="connsiteX4" fmla="*/ 1477108 w 1955463"/>
                <a:gd name="connsiteY4" fmla="*/ 675249 h 1125415"/>
                <a:gd name="connsiteX5" fmla="*/ 1603717 w 1955463"/>
                <a:gd name="connsiteY5" fmla="*/ 548640 h 1125415"/>
                <a:gd name="connsiteX6" fmla="*/ 1645920 w 1955463"/>
                <a:gd name="connsiteY6" fmla="*/ 506436 h 1125415"/>
                <a:gd name="connsiteX7" fmla="*/ 1688123 w 1955463"/>
                <a:gd name="connsiteY7" fmla="*/ 464233 h 1125415"/>
                <a:gd name="connsiteX8" fmla="*/ 1716258 w 1955463"/>
                <a:gd name="connsiteY8" fmla="*/ 407963 h 1125415"/>
                <a:gd name="connsiteX9" fmla="*/ 1786597 w 1955463"/>
                <a:gd name="connsiteY9" fmla="*/ 323556 h 1125415"/>
                <a:gd name="connsiteX10" fmla="*/ 1814732 w 1955463"/>
                <a:gd name="connsiteY10" fmla="*/ 267286 h 1125415"/>
                <a:gd name="connsiteX11" fmla="*/ 1856935 w 1955463"/>
                <a:gd name="connsiteY11" fmla="*/ 196947 h 1125415"/>
                <a:gd name="connsiteX12" fmla="*/ 1871003 w 1955463"/>
                <a:gd name="connsiteY12" fmla="*/ 154744 h 1125415"/>
                <a:gd name="connsiteX13" fmla="*/ 1899138 w 1955463"/>
                <a:gd name="connsiteY13" fmla="*/ 112541 h 1125415"/>
                <a:gd name="connsiteX14" fmla="*/ 1927274 w 1955463"/>
                <a:gd name="connsiteY14" fmla="*/ 56270 h 1125415"/>
                <a:gd name="connsiteX15" fmla="*/ 1955409 w 1955463"/>
                <a:gd name="connsiteY15" fmla="*/ 0 h 11254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955463" h="1125415">
                  <a:moveTo>
                    <a:pt x="0" y="1125415"/>
                  </a:moveTo>
                  <a:lnTo>
                    <a:pt x="1111348" y="872196"/>
                  </a:lnTo>
                  <a:cubicBezTo>
                    <a:pt x="1197629" y="851894"/>
                    <a:pt x="1276472" y="806762"/>
                    <a:pt x="1350498" y="759655"/>
                  </a:cubicBezTo>
                  <a:cubicBezTo>
                    <a:pt x="1379026" y="741501"/>
                    <a:pt x="1406769" y="722141"/>
                    <a:pt x="1434904" y="703384"/>
                  </a:cubicBezTo>
                  <a:cubicBezTo>
                    <a:pt x="1448972" y="694005"/>
                    <a:pt x="1465153" y="687204"/>
                    <a:pt x="1477108" y="675249"/>
                  </a:cubicBezTo>
                  <a:lnTo>
                    <a:pt x="1603717" y="548640"/>
                  </a:lnTo>
                  <a:lnTo>
                    <a:pt x="1645920" y="506436"/>
                  </a:lnTo>
                  <a:cubicBezTo>
                    <a:pt x="1659988" y="492368"/>
                    <a:pt x="1679226" y="482027"/>
                    <a:pt x="1688123" y="464233"/>
                  </a:cubicBezTo>
                  <a:cubicBezTo>
                    <a:pt x="1697501" y="445476"/>
                    <a:pt x="1704232" y="425143"/>
                    <a:pt x="1716258" y="407963"/>
                  </a:cubicBezTo>
                  <a:cubicBezTo>
                    <a:pt x="1737261" y="377959"/>
                    <a:pt x="1765594" y="353560"/>
                    <a:pt x="1786597" y="323556"/>
                  </a:cubicBezTo>
                  <a:cubicBezTo>
                    <a:pt x="1798623" y="306376"/>
                    <a:pt x="1804548" y="285618"/>
                    <a:pt x="1814732" y="267286"/>
                  </a:cubicBezTo>
                  <a:cubicBezTo>
                    <a:pt x="1828011" y="243384"/>
                    <a:pt x="1844707" y="221403"/>
                    <a:pt x="1856935" y="196947"/>
                  </a:cubicBezTo>
                  <a:cubicBezTo>
                    <a:pt x="1863567" y="183684"/>
                    <a:pt x="1864371" y="168007"/>
                    <a:pt x="1871003" y="154744"/>
                  </a:cubicBezTo>
                  <a:cubicBezTo>
                    <a:pt x="1878564" y="139622"/>
                    <a:pt x="1890750" y="127221"/>
                    <a:pt x="1899138" y="112541"/>
                  </a:cubicBezTo>
                  <a:cubicBezTo>
                    <a:pt x="1909543" y="94333"/>
                    <a:pt x="1916869" y="74478"/>
                    <a:pt x="1927274" y="56270"/>
                  </a:cubicBezTo>
                  <a:cubicBezTo>
                    <a:pt x="1958010" y="2482"/>
                    <a:pt x="1955409" y="33105"/>
                    <a:pt x="1955409" y="0"/>
                  </a:cubicBezTo>
                </a:path>
              </a:pathLst>
            </a:custGeom>
            <a:noFill/>
            <a:ln w="38100">
              <a:solidFill>
                <a:schemeClr val="accent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9" name="Forma libre 8">
              <a:extLst>
                <a:ext uri="{FF2B5EF4-FFF2-40B4-BE49-F238E27FC236}">
                  <a16:creationId xmlns:a16="http://schemas.microsoft.com/office/drawing/2014/main" id="{A9D60383-1667-84D2-9421-E9EDB93A1C29}"/>
                </a:ext>
              </a:extLst>
            </p:cNvPr>
            <p:cNvSpPr/>
            <p:nvPr/>
          </p:nvSpPr>
          <p:spPr>
            <a:xfrm>
              <a:off x="7549287" y="2209232"/>
              <a:ext cx="1378634" cy="379828"/>
            </a:xfrm>
            <a:custGeom>
              <a:avLst/>
              <a:gdLst>
                <a:gd name="connsiteX0" fmla="*/ 0 w 1378634"/>
                <a:gd name="connsiteY0" fmla="*/ 295422 h 379828"/>
                <a:gd name="connsiteX1" fmla="*/ 98474 w 1378634"/>
                <a:gd name="connsiteY1" fmla="*/ 323557 h 379828"/>
                <a:gd name="connsiteX2" fmla="*/ 140677 w 1378634"/>
                <a:gd name="connsiteY2" fmla="*/ 337625 h 379828"/>
                <a:gd name="connsiteX3" fmla="*/ 225083 w 1378634"/>
                <a:gd name="connsiteY3" fmla="*/ 379828 h 379828"/>
                <a:gd name="connsiteX4" fmla="*/ 689317 w 1378634"/>
                <a:gd name="connsiteY4" fmla="*/ 365760 h 379828"/>
                <a:gd name="connsiteX5" fmla="*/ 759655 w 1378634"/>
                <a:gd name="connsiteY5" fmla="*/ 351693 h 379828"/>
                <a:gd name="connsiteX6" fmla="*/ 872197 w 1378634"/>
                <a:gd name="connsiteY6" fmla="*/ 323557 h 379828"/>
                <a:gd name="connsiteX7" fmla="*/ 928468 w 1378634"/>
                <a:gd name="connsiteY7" fmla="*/ 309489 h 379828"/>
                <a:gd name="connsiteX8" fmla="*/ 1041009 w 1378634"/>
                <a:gd name="connsiteY8" fmla="*/ 253219 h 379828"/>
                <a:gd name="connsiteX9" fmla="*/ 1083212 w 1378634"/>
                <a:gd name="connsiteY9" fmla="*/ 225083 h 379828"/>
                <a:gd name="connsiteX10" fmla="*/ 1195754 w 1378634"/>
                <a:gd name="connsiteY10" fmla="*/ 168813 h 379828"/>
                <a:gd name="connsiteX11" fmla="*/ 1294228 w 1378634"/>
                <a:gd name="connsiteY11" fmla="*/ 112542 h 379828"/>
                <a:gd name="connsiteX12" fmla="*/ 1322363 w 1378634"/>
                <a:gd name="connsiteY12" fmla="*/ 84406 h 379828"/>
                <a:gd name="connsiteX13" fmla="*/ 1378634 w 1378634"/>
                <a:gd name="connsiteY13" fmla="*/ 0 h 3798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378634" h="379828">
                  <a:moveTo>
                    <a:pt x="0" y="295422"/>
                  </a:moveTo>
                  <a:lnTo>
                    <a:pt x="98474" y="323557"/>
                  </a:lnTo>
                  <a:cubicBezTo>
                    <a:pt x="112677" y="327818"/>
                    <a:pt x="127414" y="330993"/>
                    <a:pt x="140677" y="337625"/>
                  </a:cubicBezTo>
                  <a:cubicBezTo>
                    <a:pt x="249759" y="392166"/>
                    <a:pt x="119004" y="344468"/>
                    <a:pt x="225083" y="379828"/>
                  </a:cubicBezTo>
                  <a:cubicBezTo>
                    <a:pt x="379828" y="375139"/>
                    <a:pt x="534715" y="373897"/>
                    <a:pt x="689317" y="365760"/>
                  </a:cubicBezTo>
                  <a:cubicBezTo>
                    <a:pt x="713194" y="364503"/>
                    <a:pt x="736357" y="357069"/>
                    <a:pt x="759655" y="351693"/>
                  </a:cubicBezTo>
                  <a:cubicBezTo>
                    <a:pt x="797333" y="342998"/>
                    <a:pt x="834683" y="332936"/>
                    <a:pt x="872197" y="323557"/>
                  </a:cubicBezTo>
                  <a:cubicBezTo>
                    <a:pt x="890954" y="318868"/>
                    <a:pt x="911175" y="318135"/>
                    <a:pt x="928468" y="309489"/>
                  </a:cubicBezTo>
                  <a:cubicBezTo>
                    <a:pt x="965982" y="290732"/>
                    <a:pt x="1006112" y="276484"/>
                    <a:pt x="1041009" y="253219"/>
                  </a:cubicBezTo>
                  <a:cubicBezTo>
                    <a:pt x="1055077" y="243840"/>
                    <a:pt x="1068369" y="233179"/>
                    <a:pt x="1083212" y="225083"/>
                  </a:cubicBezTo>
                  <a:cubicBezTo>
                    <a:pt x="1120033" y="204999"/>
                    <a:pt x="1160857" y="192078"/>
                    <a:pt x="1195754" y="168813"/>
                  </a:cubicBezTo>
                  <a:cubicBezTo>
                    <a:pt x="1255406" y="129044"/>
                    <a:pt x="1222835" y="148238"/>
                    <a:pt x="1294228" y="112542"/>
                  </a:cubicBezTo>
                  <a:cubicBezTo>
                    <a:pt x="1303606" y="103163"/>
                    <a:pt x="1314405" y="95017"/>
                    <a:pt x="1322363" y="84406"/>
                  </a:cubicBezTo>
                  <a:cubicBezTo>
                    <a:pt x="1342652" y="57354"/>
                    <a:pt x="1378634" y="0"/>
                    <a:pt x="1378634" y="0"/>
                  </a:cubicBezTo>
                </a:path>
              </a:pathLst>
            </a:custGeom>
            <a:noFill/>
            <a:ln w="38100">
              <a:solidFill>
                <a:schemeClr val="accent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1" name="Forma libre 10">
              <a:extLst>
                <a:ext uri="{FF2B5EF4-FFF2-40B4-BE49-F238E27FC236}">
                  <a16:creationId xmlns:a16="http://schemas.microsoft.com/office/drawing/2014/main" id="{40A1D128-C0E1-4E00-197B-B4EE0F57F671}"/>
                </a:ext>
              </a:extLst>
            </p:cNvPr>
            <p:cNvSpPr/>
            <p:nvPr/>
          </p:nvSpPr>
          <p:spPr>
            <a:xfrm rot="19704673">
              <a:off x="3762249" y="3511457"/>
              <a:ext cx="1887902" cy="677969"/>
            </a:xfrm>
            <a:custGeom>
              <a:avLst/>
              <a:gdLst>
                <a:gd name="connsiteX0" fmla="*/ 0 w 1406769"/>
                <a:gd name="connsiteY0" fmla="*/ 0 h 323557"/>
                <a:gd name="connsiteX1" fmla="*/ 112542 w 1406769"/>
                <a:gd name="connsiteY1" fmla="*/ 140677 h 323557"/>
                <a:gd name="connsiteX2" fmla="*/ 154745 w 1406769"/>
                <a:gd name="connsiteY2" fmla="*/ 154744 h 323557"/>
                <a:gd name="connsiteX3" fmla="*/ 182880 w 1406769"/>
                <a:gd name="connsiteY3" fmla="*/ 182880 h 323557"/>
                <a:gd name="connsiteX4" fmla="*/ 323557 w 1406769"/>
                <a:gd name="connsiteY4" fmla="*/ 267286 h 323557"/>
                <a:gd name="connsiteX5" fmla="*/ 365760 w 1406769"/>
                <a:gd name="connsiteY5" fmla="*/ 281353 h 323557"/>
                <a:gd name="connsiteX6" fmla="*/ 562708 w 1406769"/>
                <a:gd name="connsiteY6" fmla="*/ 323557 h 323557"/>
                <a:gd name="connsiteX7" fmla="*/ 1097280 w 1406769"/>
                <a:gd name="connsiteY7" fmla="*/ 309489 h 323557"/>
                <a:gd name="connsiteX8" fmla="*/ 1139483 w 1406769"/>
                <a:gd name="connsiteY8" fmla="*/ 295421 h 323557"/>
                <a:gd name="connsiteX9" fmla="*/ 1252025 w 1406769"/>
                <a:gd name="connsiteY9" fmla="*/ 267286 h 323557"/>
                <a:gd name="connsiteX10" fmla="*/ 1294228 w 1406769"/>
                <a:gd name="connsiteY10" fmla="*/ 239150 h 323557"/>
                <a:gd name="connsiteX11" fmla="*/ 1392702 w 1406769"/>
                <a:gd name="connsiteY11" fmla="*/ 211015 h 323557"/>
                <a:gd name="connsiteX12" fmla="*/ 1406769 w 1406769"/>
                <a:gd name="connsiteY12" fmla="*/ 196947 h 323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406769" h="323557">
                  <a:moveTo>
                    <a:pt x="0" y="0"/>
                  </a:moveTo>
                  <a:cubicBezTo>
                    <a:pt x="22289" y="37149"/>
                    <a:pt x="67706" y="125732"/>
                    <a:pt x="112542" y="140677"/>
                  </a:cubicBezTo>
                  <a:lnTo>
                    <a:pt x="154745" y="154744"/>
                  </a:lnTo>
                  <a:cubicBezTo>
                    <a:pt x="164123" y="164123"/>
                    <a:pt x="172269" y="174922"/>
                    <a:pt x="182880" y="182880"/>
                  </a:cubicBezTo>
                  <a:cubicBezTo>
                    <a:pt x="227321" y="216211"/>
                    <a:pt x="272649" y="245468"/>
                    <a:pt x="323557" y="267286"/>
                  </a:cubicBezTo>
                  <a:cubicBezTo>
                    <a:pt x="337187" y="273127"/>
                    <a:pt x="351454" y="277451"/>
                    <a:pt x="365760" y="281353"/>
                  </a:cubicBezTo>
                  <a:cubicBezTo>
                    <a:pt x="475934" y="311400"/>
                    <a:pt x="462318" y="306825"/>
                    <a:pt x="562708" y="323557"/>
                  </a:cubicBezTo>
                  <a:cubicBezTo>
                    <a:pt x="740899" y="318868"/>
                    <a:pt x="919239" y="318174"/>
                    <a:pt x="1097280" y="309489"/>
                  </a:cubicBezTo>
                  <a:cubicBezTo>
                    <a:pt x="1112091" y="308766"/>
                    <a:pt x="1125177" y="299323"/>
                    <a:pt x="1139483" y="295421"/>
                  </a:cubicBezTo>
                  <a:cubicBezTo>
                    <a:pt x="1176789" y="285247"/>
                    <a:pt x="1252025" y="267286"/>
                    <a:pt x="1252025" y="267286"/>
                  </a:cubicBezTo>
                  <a:cubicBezTo>
                    <a:pt x="1266093" y="257907"/>
                    <a:pt x="1278688" y="245810"/>
                    <a:pt x="1294228" y="239150"/>
                  </a:cubicBezTo>
                  <a:cubicBezTo>
                    <a:pt x="1357334" y="212104"/>
                    <a:pt x="1337948" y="238393"/>
                    <a:pt x="1392702" y="211015"/>
                  </a:cubicBezTo>
                  <a:cubicBezTo>
                    <a:pt x="1398633" y="208049"/>
                    <a:pt x="1402080" y="201636"/>
                    <a:pt x="1406769" y="196947"/>
                  </a:cubicBezTo>
                </a:path>
              </a:pathLst>
            </a:custGeom>
            <a:noFill/>
            <a:ln w="38100">
              <a:solidFill>
                <a:schemeClr val="accent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2" name="Forma libre 11">
              <a:extLst>
                <a:ext uri="{FF2B5EF4-FFF2-40B4-BE49-F238E27FC236}">
                  <a16:creationId xmlns:a16="http://schemas.microsoft.com/office/drawing/2014/main" id="{0B11DEA4-AEA3-8328-4FFB-BFC664D348B3}"/>
                </a:ext>
              </a:extLst>
            </p:cNvPr>
            <p:cNvSpPr/>
            <p:nvPr/>
          </p:nvSpPr>
          <p:spPr>
            <a:xfrm rot="9363813">
              <a:off x="7548881" y="3036840"/>
              <a:ext cx="2042354" cy="365760"/>
            </a:xfrm>
            <a:custGeom>
              <a:avLst/>
              <a:gdLst>
                <a:gd name="connsiteX0" fmla="*/ 0 w 2686929"/>
                <a:gd name="connsiteY0" fmla="*/ 0 h 365760"/>
                <a:gd name="connsiteX1" fmla="*/ 98473 w 2686929"/>
                <a:gd name="connsiteY1" fmla="*/ 98474 h 365760"/>
                <a:gd name="connsiteX2" fmla="*/ 211015 w 2686929"/>
                <a:gd name="connsiteY2" fmla="*/ 168812 h 365760"/>
                <a:gd name="connsiteX3" fmla="*/ 267286 w 2686929"/>
                <a:gd name="connsiteY3" fmla="*/ 211015 h 365760"/>
                <a:gd name="connsiteX4" fmla="*/ 506436 w 2686929"/>
                <a:gd name="connsiteY4" fmla="*/ 309489 h 365760"/>
                <a:gd name="connsiteX5" fmla="*/ 618978 w 2686929"/>
                <a:gd name="connsiteY5" fmla="*/ 337624 h 365760"/>
                <a:gd name="connsiteX6" fmla="*/ 928467 w 2686929"/>
                <a:gd name="connsiteY6" fmla="*/ 365760 h 365760"/>
                <a:gd name="connsiteX7" fmla="*/ 1828800 w 2686929"/>
                <a:gd name="connsiteY7" fmla="*/ 337624 h 365760"/>
                <a:gd name="connsiteX8" fmla="*/ 2025747 w 2686929"/>
                <a:gd name="connsiteY8" fmla="*/ 309489 h 365760"/>
                <a:gd name="connsiteX9" fmla="*/ 2152356 w 2686929"/>
                <a:gd name="connsiteY9" fmla="*/ 295421 h 365760"/>
                <a:gd name="connsiteX10" fmla="*/ 2208627 w 2686929"/>
                <a:gd name="connsiteY10" fmla="*/ 281354 h 365760"/>
                <a:gd name="connsiteX11" fmla="*/ 2349304 w 2686929"/>
                <a:gd name="connsiteY11" fmla="*/ 253218 h 365760"/>
                <a:gd name="connsiteX12" fmla="*/ 2546252 w 2686929"/>
                <a:gd name="connsiteY12" fmla="*/ 140677 h 365760"/>
                <a:gd name="connsiteX13" fmla="*/ 2588455 w 2686929"/>
                <a:gd name="connsiteY13" fmla="*/ 112541 h 365760"/>
                <a:gd name="connsiteX14" fmla="*/ 2630658 w 2686929"/>
                <a:gd name="connsiteY14" fmla="*/ 70338 h 365760"/>
                <a:gd name="connsiteX15" fmla="*/ 2686929 w 2686929"/>
                <a:gd name="connsiteY15" fmla="*/ 14067 h 365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686929" h="365760">
                  <a:moveTo>
                    <a:pt x="0" y="0"/>
                  </a:moveTo>
                  <a:cubicBezTo>
                    <a:pt x="32824" y="32825"/>
                    <a:pt x="61336" y="70622"/>
                    <a:pt x="98473" y="98474"/>
                  </a:cubicBezTo>
                  <a:cubicBezTo>
                    <a:pt x="257880" y="218029"/>
                    <a:pt x="56531" y="72261"/>
                    <a:pt x="211015" y="168812"/>
                  </a:cubicBezTo>
                  <a:cubicBezTo>
                    <a:pt x="230897" y="181238"/>
                    <a:pt x="247034" y="199201"/>
                    <a:pt x="267286" y="211015"/>
                  </a:cubicBezTo>
                  <a:cubicBezTo>
                    <a:pt x="342314" y="254781"/>
                    <a:pt x="422029" y="288388"/>
                    <a:pt x="506436" y="309489"/>
                  </a:cubicBezTo>
                  <a:cubicBezTo>
                    <a:pt x="543950" y="318867"/>
                    <a:pt x="580836" y="331267"/>
                    <a:pt x="618978" y="337624"/>
                  </a:cubicBezTo>
                  <a:cubicBezTo>
                    <a:pt x="777535" y="364051"/>
                    <a:pt x="674916" y="349913"/>
                    <a:pt x="928467" y="365760"/>
                  </a:cubicBezTo>
                  <a:cubicBezTo>
                    <a:pt x="1280511" y="358426"/>
                    <a:pt x="1512041" y="362964"/>
                    <a:pt x="1828800" y="337624"/>
                  </a:cubicBezTo>
                  <a:cubicBezTo>
                    <a:pt x="2085535" y="317085"/>
                    <a:pt x="1853879" y="334042"/>
                    <a:pt x="2025747" y="309489"/>
                  </a:cubicBezTo>
                  <a:cubicBezTo>
                    <a:pt x="2067783" y="303484"/>
                    <a:pt x="2110153" y="300110"/>
                    <a:pt x="2152356" y="295421"/>
                  </a:cubicBezTo>
                  <a:cubicBezTo>
                    <a:pt x="2171113" y="290732"/>
                    <a:pt x="2189722" y="285405"/>
                    <a:pt x="2208627" y="281354"/>
                  </a:cubicBezTo>
                  <a:cubicBezTo>
                    <a:pt x="2255387" y="271334"/>
                    <a:pt x="2349304" y="253218"/>
                    <a:pt x="2349304" y="253218"/>
                  </a:cubicBezTo>
                  <a:cubicBezTo>
                    <a:pt x="2492083" y="181828"/>
                    <a:pt x="2426954" y="220209"/>
                    <a:pt x="2546252" y="140677"/>
                  </a:cubicBezTo>
                  <a:cubicBezTo>
                    <a:pt x="2560320" y="131298"/>
                    <a:pt x="2576500" y="124496"/>
                    <a:pt x="2588455" y="112541"/>
                  </a:cubicBezTo>
                  <a:cubicBezTo>
                    <a:pt x="2602523" y="98473"/>
                    <a:pt x="2615374" y="83074"/>
                    <a:pt x="2630658" y="70338"/>
                  </a:cubicBezTo>
                  <a:cubicBezTo>
                    <a:pt x="2688861" y="21836"/>
                    <a:pt x="2660788" y="66350"/>
                    <a:pt x="2686929" y="14067"/>
                  </a:cubicBezTo>
                </a:path>
              </a:pathLst>
            </a:custGeom>
            <a:noFill/>
            <a:ln w="38100">
              <a:solidFill>
                <a:schemeClr val="accent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B32DDFE3-EFD8-16A3-C09A-D5FF642B65A2}"/>
              </a:ext>
            </a:extLst>
          </p:cNvPr>
          <p:cNvSpPr txBox="1"/>
          <p:nvPr/>
        </p:nvSpPr>
        <p:spPr>
          <a:xfrm>
            <a:off x="842559" y="1872742"/>
            <a:ext cx="5609447" cy="11546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GB" sz="1600" b="0" i="0">
                <a:solidFill>
                  <a:schemeClr val="tx2"/>
                </a:solidFill>
                <a:effectLst/>
              </a:rPr>
              <a:t>The Curiosity Kit will compile the project's main outcomes and offer multi-sensory soil activities for educators to provide enriching experiences.</a:t>
            </a:r>
            <a:endParaRPr lang="en-US" sz="1600">
              <a:solidFill>
                <a:schemeClr val="tx2"/>
              </a:solidFill>
            </a:endParaRPr>
          </a:p>
        </p:txBody>
      </p:sp>
      <p:sp>
        <p:nvSpPr>
          <p:cNvPr id="10" name="Título 2">
            <a:extLst>
              <a:ext uri="{FF2B5EF4-FFF2-40B4-BE49-F238E27FC236}">
                <a16:creationId xmlns:a16="http://schemas.microsoft.com/office/drawing/2014/main" id="{1FDBF39E-9D3C-EE6C-C01C-FC8621A09F7D}"/>
              </a:ext>
            </a:extLst>
          </p:cNvPr>
          <p:cNvSpPr txBox="1">
            <a:spLocks/>
          </p:cNvSpPr>
          <p:nvPr/>
        </p:nvSpPr>
        <p:spPr>
          <a:xfrm>
            <a:off x="817403" y="760709"/>
            <a:ext cx="9266842" cy="778381"/>
          </a:xfrm>
          <a:prstGeom prst="rect">
            <a:avLst/>
          </a:prstGeom>
          <a:effectLst/>
        </p:spPr>
        <p:txBody>
          <a:bodyPr vert="horz" lIns="0" tIns="192024" rIns="0" bIns="0" rtlCol="0" anchor="ctr" anchorCtr="0">
            <a:noAutofit/>
          </a:bodyPr>
          <a:lstStyle>
            <a:lvl1pPr algn="l" defTabSz="91431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0" i="0" kern="1200" spc="0" baseline="0">
                <a:solidFill>
                  <a:schemeClr val="tx2"/>
                </a:solidFill>
                <a:latin typeface="+mj-lt"/>
                <a:ea typeface="Montserrat SemiBold" charset="0"/>
                <a:cs typeface="Montserrat SemiBold" charset="0"/>
              </a:defRPr>
            </a:lvl1pPr>
          </a:lstStyle>
          <a:p>
            <a:pPr>
              <a:lnSpc>
                <a:spcPct val="100000"/>
              </a:lnSpc>
            </a:pPr>
            <a:r>
              <a:rPr lang="es-ES" sz="4400" err="1">
                <a:solidFill>
                  <a:schemeClr val="accent1"/>
                </a:solidFill>
                <a:latin typeface="+mn-lt"/>
              </a:rPr>
              <a:t>Curiosity</a:t>
            </a:r>
            <a:r>
              <a:rPr lang="es-ES" sz="4400">
                <a:solidFill>
                  <a:schemeClr val="accent1"/>
                </a:solidFill>
                <a:latin typeface="+mn-lt"/>
              </a:rPr>
              <a:t> Kit</a:t>
            </a:r>
            <a:endParaRPr lang="es-ES" sz="4400" u="sng">
              <a:solidFill>
                <a:schemeClr val="accen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78393324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>
            <a:extLst>
              <a:ext uri="{FF2B5EF4-FFF2-40B4-BE49-F238E27FC236}">
                <a16:creationId xmlns:a16="http://schemas.microsoft.com/office/drawing/2014/main" id="{52CC262C-C1A8-F968-A51C-063C6E0F7F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304704" rIns="91440" bIns="152352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PT"/>
          </a:p>
        </p:txBody>
      </p:sp>
      <p:sp>
        <p:nvSpPr>
          <p:cNvPr id="9" name="Rectangle 5">
            <a:extLst>
              <a:ext uri="{FF2B5EF4-FFF2-40B4-BE49-F238E27FC236}">
                <a16:creationId xmlns:a16="http://schemas.microsoft.com/office/drawing/2014/main" id="{26B22BBA-309F-D253-1F15-091BD2F4AD63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1185863" y="5139856"/>
            <a:ext cx="1357312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BE" altLang="ja-JP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74B79E91-05F8-266F-FD93-66E5A91E902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-1041" b="10607"/>
          <a:stretch/>
        </p:blipFill>
        <p:spPr>
          <a:xfrm>
            <a:off x="2621120" y="666979"/>
            <a:ext cx="9596928" cy="6191021"/>
          </a:xfrm>
          <a:prstGeom prst="rect">
            <a:avLst/>
          </a:prstGeom>
        </p:spPr>
      </p:pic>
      <p:sp>
        <p:nvSpPr>
          <p:cNvPr id="10" name="TextBox 5">
            <a:extLst>
              <a:ext uri="{FF2B5EF4-FFF2-40B4-BE49-F238E27FC236}">
                <a16:creationId xmlns:a16="http://schemas.microsoft.com/office/drawing/2014/main" id="{242BEEEC-554F-6B2B-35E0-E0BD3B5DFC2B}"/>
              </a:ext>
            </a:extLst>
          </p:cNvPr>
          <p:cNvSpPr txBox="1"/>
          <p:nvPr/>
        </p:nvSpPr>
        <p:spPr>
          <a:xfrm>
            <a:off x="360432" y="653359"/>
            <a:ext cx="11471136" cy="590826"/>
          </a:xfrm>
          <a:prstGeom prst="rect">
            <a:avLst/>
          </a:prstGeom>
          <a:noFill/>
        </p:spPr>
        <p:txBody>
          <a:bodyPr wrap="square" anchor="ctr">
            <a:noAutofit/>
          </a:bodyPr>
          <a:lstStyle/>
          <a:p>
            <a:r>
              <a:rPr lang="en-US" sz="4400">
                <a:solidFill>
                  <a:schemeClr val="tx2"/>
                </a:solidFill>
              </a:rPr>
              <a:t>Who is behind?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3B9F26A-3F88-4C46-963F-6E64CA2B2084}"/>
              </a:ext>
            </a:extLst>
          </p:cNvPr>
          <p:cNvSpPr txBox="1">
            <a:spLocks/>
          </p:cNvSpPr>
          <p:nvPr/>
        </p:nvSpPr>
        <p:spPr>
          <a:xfrm>
            <a:off x="473472" y="1339139"/>
            <a:ext cx="7175014" cy="861837"/>
          </a:xfrm>
        </p:spPr>
        <p:txBody>
          <a:bodyPr vert="horz" lIns="0" tIns="0" rIns="0" bIns="0" rtlCol="0" anchor="t">
            <a:noAutofit/>
          </a:bodyPr>
          <a:lstStyle>
            <a:defPPr>
              <a:defRPr lang="en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GB" sz="1600">
                <a:solidFill>
                  <a:schemeClr val="tx2"/>
                </a:solidFill>
              </a:rPr>
              <a:t>14 European partners collaborating to enhance soil literacy, contributing their expertise in natural, educational, and social sciences.</a:t>
            </a:r>
            <a:endParaRPr lang="en-US" sz="160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08105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EFDF0A25-45C5-CA79-A958-0ABC4073EA7B}"/>
              </a:ext>
            </a:extLst>
          </p:cNvPr>
          <p:cNvSpPr/>
          <p:nvPr/>
        </p:nvSpPr>
        <p:spPr>
          <a:xfrm>
            <a:off x="0" y="5621310"/>
            <a:ext cx="12192000" cy="123668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C5FFE62B-3A32-32B8-78F3-93FD8134D4E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23564"/>
          <a:stretch/>
        </p:blipFill>
        <p:spPr>
          <a:xfrm>
            <a:off x="6929126" y="679205"/>
            <a:ext cx="2503066" cy="6178795"/>
          </a:xfrm>
          <a:prstGeom prst="rect">
            <a:avLst/>
          </a:prstGeom>
        </p:spPr>
      </p:pic>
      <p:sp>
        <p:nvSpPr>
          <p:cNvPr id="4" name="Título 2">
            <a:extLst>
              <a:ext uri="{FF2B5EF4-FFF2-40B4-BE49-F238E27FC236}">
                <a16:creationId xmlns:a16="http://schemas.microsoft.com/office/drawing/2014/main" id="{56252AEB-BE3C-0F2D-8E02-7B177E73D6EF}"/>
              </a:ext>
            </a:extLst>
          </p:cNvPr>
          <p:cNvSpPr txBox="1">
            <a:spLocks/>
          </p:cNvSpPr>
          <p:nvPr/>
        </p:nvSpPr>
        <p:spPr>
          <a:xfrm>
            <a:off x="1635991" y="2049705"/>
            <a:ext cx="5293135" cy="1379295"/>
          </a:xfrm>
          <a:prstGeom prst="rect">
            <a:avLst/>
          </a:prstGeom>
          <a:effectLst/>
        </p:spPr>
        <p:txBody>
          <a:bodyPr vert="horz" lIns="0" tIns="192024" rIns="0" bIns="0" rtlCol="0" anchor="ctr" anchorCtr="0">
            <a:noAutofit/>
          </a:bodyPr>
          <a:lstStyle>
            <a:lvl1pPr algn="l" defTabSz="91431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0" i="0" kern="1200" spc="0" baseline="0">
                <a:solidFill>
                  <a:schemeClr val="tx2"/>
                </a:solidFill>
                <a:latin typeface="+mj-lt"/>
                <a:ea typeface="Montserrat SemiBold" charset="0"/>
                <a:cs typeface="Montserrat SemiBold" charset="0"/>
              </a:defRPr>
            </a:lvl1pPr>
          </a:lstStyle>
          <a:p>
            <a:pPr>
              <a:lnSpc>
                <a:spcPct val="100000"/>
              </a:lnSpc>
            </a:pPr>
            <a:r>
              <a:rPr lang="es-ES" sz="3000" err="1">
                <a:solidFill>
                  <a:schemeClr val="tx1"/>
                </a:solidFill>
              </a:rPr>
              <a:t>Join</a:t>
            </a:r>
            <a:r>
              <a:rPr lang="es-ES" sz="3000">
                <a:solidFill>
                  <a:schemeClr val="tx1"/>
                </a:solidFill>
              </a:rPr>
              <a:t> </a:t>
            </a:r>
            <a:r>
              <a:rPr lang="es-ES" sz="3000" err="1">
                <a:solidFill>
                  <a:schemeClr val="tx1"/>
                </a:solidFill>
              </a:rPr>
              <a:t>the</a:t>
            </a:r>
            <a:r>
              <a:rPr lang="es-ES" sz="3000">
                <a:solidFill>
                  <a:schemeClr val="tx1"/>
                </a:solidFill>
              </a:rPr>
              <a:t> CURIOSOIL </a:t>
            </a:r>
            <a:r>
              <a:rPr lang="es-ES" sz="3000" u="sng" err="1">
                <a:solidFill>
                  <a:schemeClr val="tx1"/>
                </a:solidFill>
              </a:rPr>
              <a:t>Community</a:t>
            </a:r>
            <a:r>
              <a:rPr lang="es-ES" sz="3000">
                <a:solidFill>
                  <a:schemeClr val="tx1"/>
                </a:solidFill>
              </a:rPr>
              <a:t> and </a:t>
            </a:r>
            <a:r>
              <a:rPr lang="es-ES" sz="3000" err="1">
                <a:solidFill>
                  <a:schemeClr val="tx1"/>
                </a:solidFill>
              </a:rPr>
              <a:t>Shape</a:t>
            </a:r>
            <a:r>
              <a:rPr lang="es-ES" sz="3000">
                <a:solidFill>
                  <a:schemeClr val="tx1"/>
                </a:solidFill>
              </a:rPr>
              <a:t> </a:t>
            </a:r>
            <a:r>
              <a:rPr lang="es-ES" sz="3000" err="1">
                <a:solidFill>
                  <a:schemeClr val="tx1"/>
                </a:solidFill>
              </a:rPr>
              <a:t>the</a:t>
            </a:r>
            <a:r>
              <a:rPr lang="es-ES" sz="3000">
                <a:solidFill>
                  <a:schemeClr val="tx1"/>
                </a:solidFill>
              </a:rPr>
              <a:t> Future </a:t>
            </a:r>
            <a:r>
              <a:rPr lang="es-ES" sz="3000" err="1">
                <a:solidFill>
                  <a:schemeClr val="tx1"/>
                </a:solidFill>
              </a:rPr>
              <a:t>of</a:t>
            </a:r>
            <a:r>
              <a:rPr lang="es-ES" sz="3000">
                <a:solidFill>
                  <a:schemeClr val="tx1"/>
                </a:solidFill>
              </a:rPr>
              <a:t> </a:t>
            </a:r>
            <a:r>
              <a:rPr lang="es-ES" sz="3000" err="1">
                <a:solidFill>
                  <a:schemeClr val="tx1"/>
                </a:solidFill>
              </a:rPr>
              <a:t>Soil</a:t>
            </a:r>
            <a:r>
              <a:rPr lang="es-ES" sz="3000">
                <a:solidFill>
                  <a:schemeClr val="tx1"/>
                </a:solidFill>
              </a:rPr>
              <a:t> </a:t>
            </a:r>
            <a:r>
              <a:rPr lang="es-ES" sz="3000" err="1">
                <a:solidFill>
                  <a:schemeClr val="tx1"/>
                </a:solidFill>
              </a:rPr>
              <a:t>Education</a:t>
            </a:r>
            <a:r>
              <a:rPr lang="es-ES" sz="3000">
                <a:solidFill>
                  <a:schemeClr val="tx1"/>
                </a:solidFill>
              </a:rPr>
              <a:t>!</a:t>
            </a:r>
          </a:p>
        </p:txBody>
      </p:sp>
      <p:pic>
        <p:nvPicPr>
          <p:cNvPr id="5" name="Imagen 1" descr="Logotipo&#10;&#10;Descripción generada automáticamente">
            <a:extLst>
              <a:ext uri="{FF2B5EF4-FFF2-40B4-BE49-F238E27FC236}">
                <a16:creationId xmlns:a16="http://schemas.microsoft.com/office/drawing/2014/main" id="{729F0A50-DB71-65B1-EC88-897BA976B4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188" y="321224"/>
            <a:ext cx="1808163" cy="715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66717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1" y="1925461"/>
            <a:ext cx="12192000" cy="1861285"/>
          </a:xfrm>
          <a:prstGeom prst="rect">
            <a:avLst/>
          </a:prstGeom>
          <a:effectLst/>
        </p:spPr>
        <p:txBody>
          <a:bodyPr vert="horz" lIns="0" tIns="192024" rIns="0" bIns="0" rtlCol="0" anchor="t" anchorCtr="0">
            <a:noAutofit/>
          </a:bodyPr>
          <a:lstStyle>
            <a:lvl1pPr algn="l" defTabSz="91431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i="0" kern="1200" spc="-151" baseline="0">
                <a:solidFill>
                  <a:schemeClr val="tx1"/>
                </a:solidFill>
                <a:latin typeface="Montserrat SemiBold" charset="0"/>
                <a:ea typeface="Montserrat SemiBold" charset="0"/>
                <a:cs typeface="Montserrat SemiBold" charset="0"/>
              </a:defRPr>
            </a:lvl1pPr>
          </a:lstStyle>
          <a:p>
            <a:pPr algn="ctr"/>
            <a:r>
              <a:rPr lang="en-US" sz="16000" b="0">
                <a:solidFill>
                  <a:schemeClr val="bg1"/>
                </a:solidFill>
                <a:latin typeface="+mj-lt"/>
              </a:rPr>
              <a:t>Thank you!</a:t>
            </a:r>
          </a:p>
        </p:txBody>
      </p:sp>
      <p:sp>
        <p:nvSpPr>
          <p:cNvPr id="3" name="Marcador de número de diapositiva 6">
            <a:extLst>
              <a:ext uri="{FF2B5EF4-FFF2-40B4-BE49-F238E27FC236}">
                <a16:creationId xmlns:a16="http://schemas.microsoft.com/office/drawing/2014/main" id="{BA90EF87-C06A-4FFB-79CB-5D1C9DB78474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686799" y="35036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00D20CFB-3133-5C4F-8652-E3A4A814223A}" type="slidenum">
              <a:rPr lang="es-ES" smtClean="0"/>
              <a:pPr/>
              <a:t>11</a:t>
            </a:fld>
            <a:endParaRPr lang="es-ES"/>
          </a:p>
        </p:txBody>
      </p:sp>
      <p:pic>
        <p:nvPicPr>
          <p:cNvPr id="7" name="Marcador de posición de imagen 5" descr="Un niño sentado en el pasto&#10;&#10;Descripción generada automáticamente con confianza baja">
            <a:extLst>
              <a:ext uri="{FF2B5EF4-FFF2-40B4-BE49-F238E27FC236}">
                <a16:creationId xmlns:a16="http://schemas.microsoft.com/office/drawing/2014/main" id="{61CA454C-88ED-7F33-3A07-813D8BA3E88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58" b="6458"/>
          <a:stretch>
            <a:fillRect/>
          </a:stretch>
        </p:blipFill>
        <p:spPr>
          <a:xfrm>
            <a:off x="0" y="1"/>
            <a:ext cx="12192000" cy="6857999"/>
          </a:xfrm>
          <a:solidFill>
            <a:schemeClr val="bg2"/>
          </a:solidFill>
        </p:spPr>
      </p:pic>
      <p:pic>
        <p:nvPicPr>
          <p:cNvPr id="12" name="Imagen 11" descr="Logotipo&#10;&#10;Descripción generada automáticamente">
            <a:extLst>
              <a:ext uri="{FF2B5EF4-FFF2-40B4-BE49-F238E27FC236}">
                <a16:creationId xmlns:a16="http://schemas.microsoft.com/office/drawing/2014/main" id="{DF4F36DC-BAFF-DC7A-BB62-BC2EE56A75E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9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743" y="2717889"/>
            <a:ext cx="3422073" cy="1357100"/>
          </a:xfrm>
          <a:prstGeom prst="rect">
            <a:avLst/>
          </a:prstGeom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D97EACCD-884F-0389-DEB7-C545F089AF6E}"/>
              </a:ext>
            </a:extLst>
          </p:cNvPr>
          <p:cNvSpPr txBox="1"/>
          <p:nvPr/>
        </p:nvSpPr>
        <p:spPr>
          <a:xfrm>
            <a:off x="925000" y="3776980"/>
            <a:ext cx="17954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err="1">
                <a:solidFill>
                  <a:schemeClr val="bg2"/>
                </a:solidFill>
              </a:rPr>
              <a:t>curiosoil.eu</a:t>
            </a:r>
            <a:endParaRPr lang="es-ES">
              <a:solidFill>
                <a:schemeClr val="bg2"/>
              </a:solidFill>
            </a:endParaRPr>
          </a:p>
        </p:txBody>
      </p:sp>
      <p:grpSp>
        <p:nvGrpSpPr>
          <p:cNvPr id="18" name="Grupo 17">
            <a:extLst>
              <a:ext uri="{FF2B5EF4-FFF2-40B4-BE49-F238E27FC236}">
                <a16:creationId xmlns:a16="http://schemas.microsoft.com/office/drawing/2014/main" id="{D84A265A-A4AA-957E-1F78-1FEA00B0F3BF}"/>
              </a:ext>
            </a:extLst>
          </p:cNvPr>
          <p:cNvGrpSpPr/>
          <p:nvPr/>
        </p:nvGrpSpPr>
        <p:grpSpPr>
          <a:xfrm>
            <a:off x="6764901" y="5215691"/>
            <a:ext cx="4665098" cy="993030"/>
            <a:chOff x="729226" y="5134053"/>
            <a:chExt cx="4665098" cy="993030"/>
          </a:xfrm>
        </p:grpSpPr>
        <p:pic>
          <p:nvPicPr>
            <p:cNvPr id="19" name="Imagen 18">
              <a:extLst>
                <a:ext uri="{FF2B5EF4-FFF2-40B4-BE49-F238E27FC236}">
                  <a16:creationId xmlns:a16="http://schemas.microsoft.com/office/drawing/2014/main" id="{B1CBEEA9-A618-4E4A-BFBF-55BFB903318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29226" y="5134053"/>
              <a:ext cx="2517157" cy="993030"/>
            </a:xfrm>
            <a:prstGeom prst="rect">
              <a:avLst/>
            </a:prstGeom>
          </p:spPr>
        </p:pic>
        <p:pic>
          <p:nvPicPr>
            <p:cNvPr id="20" name="Imagen 19">
              <a:extLst>
                <a:ext uri="{FF2B5EF4-FFF2-40B4-BE49-F238E27FC236}">
                  <a16:creationId xmlns:a16="http://schemas.microsoft.com/office/drawing/2014/main" id="{2F072027-1A97-8143-7B91-9A2E886DACD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397818" y="5154148"/>
              <a:ext cx="1996506" cy="972933"/>
            </a:xfrm>
            <a:prstGeom prst="rect">
              <a:avLst/>
            </a:prstGeom>
          </p:spPr>
        </p:pic>
      </p:grpSp>
      <p:pic>
        <p:nvPicPr>
          <p:cNvPr id="21" name="Imagen 20">
            <a:hlinkClick r:id="rId7"/>
            <a:extLst>
              <a:ext uri="{FF2B5EF4-FFF2-40B4-BE49-F238E27FC236}">
                <a16:creationId xmlns:a16="http://schemas.microsoft.com/office/drawing/2014/main" id="{5B5B0033-5810-BE58-0DCA-40FE33C2022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25000" y="4662314"/>
            <a:ext cx="638745" cy="638745"/>
          </a:xfrm>
          <a:prstGeom prst="rect">
            <a:avLst/>
          </a:prstGeom>
        </p:spPr>
      </p:pic>
      <p:pic>
        <p:nvPicPr>
          <p:cNvPr id="22" name="Imagen 21">
            <a:hlinkClick r:id="rId9"/>
            <a:extLst>
              <a:ext uri="{FF2B5EF4-FFF2-40B4-BE49-F238E27FC236}">
                <a16:creationId xmlns:a16="http://schemas.microsoft.com/office/drawing/2014/main" id="{D3E1F294-8284-2937-1A68-1F1C09EA101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25000" y="5454596"/>
            <a:ext cx="638745" cy="638745"/>
          </a:xfrm>
          <a:prstGeom prst="rect">
            <a:avLst/>
          </a:prstGeom>
        </p:spPr>
      </p:pic>
      <p:sp>
        <p:nvSpPr>
          <p:cNvPr id="23" name="CuadroTexto 22">
            <a:extLst>
              <a:ext uri="{FF2B5EF4-FFF2-40B4-BE49-F238E27FC236}">
                <a16:creationId xmlns:a16="http://schemas.microsoft.com/office/drawing/2014/main" id="{86DDFAB1-7BE7-3C81-9054-D89D1B9B17E3}"/>
              </a:ext>
            </a:extLst>
          </p:cNvPr>
          <p:cNvSpPr txBox="1"/>
          <p:nvPr/>
        </p:nvSpPr>
        <p:spPr>
          <a:xfrm>
            <a:off x="1619944" y="4797020"/>
            <a:ext cx="170064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err="1">
                <a:solidFill>
                  <a:schemeClr val="bg2"/>
                </a:solidFill>
              </a:rPr>
              <a:t>curiosoil_project</a:t>
            </a:r>
            <a:endParaRPr lang="es-ES" sz="1400">
              <a:solidFill>
                <a:schemeClr val="bg2"/>
              </a:solidFill>
            </a:endParaRP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920642EE-10B7-D472-3710-11CF9930E4DD}"/>
              </a:ext>
            </a:extLst>
          </p:cNvPr>
          <p:cNvSpPr txBox="1"/>
          <p:nvPr/>
        </p:nvSpPr>
        <p:spPr>
          <a:xfrm>
            <a:off x="1754580" y="5589302"/>
            <a:ext cx="202145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>
                <a:solidFill>
                  <a:schemeClr val="bg2"/>
                </a:solidFill>
              </a:rPr>
              <a:t>CURIOSOIL Project</a:t>
            </a:r>
            <a:endParaRPr lang="es-ES" sz="1400">
              <a:solidFill>
                <a:schemeClr val="bg2"/>
              </a:solidFill>
            </a:endParaRPr>
          </a:p>
        </p:txBody>
      </p:sp>
      <p:sp>
        <p:nvSpPr>
          <p:cNvPr id="25" name="TextBox 8">
            <a:extLst>
              <a:ext uri="{FF2B5EF4-FFF2-40B4-BE49-F238E27FC236}">
                <a16:creationId xmlns:a16="http://schemas.microsoft.com/office/drawing/2014/main" id="{C69792C2-5DCF-F24D-9127-44EA4E34D528}"/>
              </a:ext>
            </a:extLst>
          </p:cNvPr>
          <p:cNvSpPr txBox="1"/>
          <p:nvPr/>
        </p:nvSpPr>
        <p:spPr>
          <a:xfrm>
            <a:off x="663743" y="579293"/>
            <a:ext cx="8023056" cy="1538883"/>
          </a:xfrm>
          <a:prstGeom prst="rect">
            <a:avLst/>
          </a:prstGeom>
          <a:noFill/>
        </p:spPr>
        <p:txBody>
          <a:bodyPr wrap="square" lIns="91440" tIns="0" rIns="91440" bIns="0" anchor="t">
            <a:spAutoFit/>
          </a:bodyPr>
          <a:lstStyle/>
          <a:p>
            <a:r>
              <a:rPr lang="en-GB" sz="10000">
                <a:solidFill>
                  <a:schemeClr val="bg2"/>
                </a:solidFill>
                <a:cs typeface="Calibri"/>
              </a:rPr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2177776284"/>
      </p:ext>
    </p:extLst>
  </p:cSld>
  <p:clrMapOvr>
    <a:masterClrMapping/>
  </p:clrMapOvr>
</p:sld>
</file>

<file path=ppt/theme/theme1.xml><?xml version="1.0" encoding="utf-8"?>
<a:theme xmlns:a="http://schemas.openxmlformats.org/drawingml/2006/main" name="Mini-Powerpoint Template">
  <a:themeElements>
    <a:clrScheme name="CURIOSOIL">
      <a:dk1>
        <a:srgbClr val="2B2B2B"/>
      </a:dk1>
      <a:lt1>
        <a:srgbClr val="FEFFFE"/>
      </a:lt1>
      <a:dk2>
        <a:srgbClr val="2B2B2B"/>
      </a:dk2>
      <a:lt2>
        <a:srgbClr val="F3F2E5"/>
      </a:lt2>
      <a:accent1>
        <a:srgbClr val="A39D4D"/>
      </a:accent1>
      <a:accent2>
        <a:srgbClr val="414100"/>
      </a:accent2>
      <a:accent3>
        <a:srgbClr val="283324"/>
      </a:accent3>
      <a:accent4>
        <a:srgbClr val="C07D1E"/>
      </a:accent4>
      <a:accent5>
        <a:srgbClr val="402232"/>
      </a:accent5>
      <a:accent6>
        <a:srgbClr val="A08BB0"/>
      </a:accent6>
      <a:hlink>
        <a:srgbClr val="C07D1E"/>
      </a:hlink>
      <a:folHlink>
        <a:srgbClr val="6F852A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B&amp;D-Powerpoint Template_16x9" id="{D6003E70-2833-4847-828A-A182BBF6C8FF}" vid="{85D7DE89-D8E2-D743-952C-ED1FA0F18479}"/>
    </a:ext>
  </a:extLst>
</a:theme>
</file>

<file path=ppt/theme/theme2.xml><?xml version="1.0" encoding="utf-8"?>
<a:theme xmlns:a="http://schemas.openxmlformats.org/drawingml/2006/main" name="CUROSOIL_Theme">
  <a:themeElements>
    <a:clrScheme name="CURIOSOIL">
      <a:dk1>
        <a:srgbClr val="2B2B2B"/>
      </a:dk1>
      <a:lt1>
        <a:srgbClr val="FEFFFE"/>
      </a:lt1>
      <a:dk2>
        <a:srgbClr val="2B2B2B"/>
      </a:dk2>
      <a:lt2>
        <a:srgbClr val="F3F2E5"/>
      </a:lt2>
      <a:accent1>
        <a:srgbClr val="A39D4D"/>
      </a:accent1>
      <a:accent2>
        <a:srgbClr val="414100"/>
      </a:accent2>
      <a:accent3>
        <a:srgbClr val="283324"/>
      </a:accent3>
      <a:accent4>
        <a:srgbClr val="C07D1E"/>
      </a:accent4>
      <a:accent5>
        <a:srgbClr val="402232"/>
      </a:accent5>
      <a:accent6>
        <a:srgbClr val="A08BB0"/>
      </a:accent6>
      <a:hlink>
        <a:srgbClr val="C07D1E"/>
      </a:hlink>
      <a:folHlink>
        <a:srgbClr val="6F852A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CUROSOIL_Theme" id="{E9C441C2-BFA4-944A-B34C-F3DD53C6D10C}" vid="{5EA0C365-63AC-3046-8B63-09AE1D6AD943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ece5cc6-151d-45db-bcdb-cf271fea329e">
      <Terms xmlns="http://schemas.microsoft.com/office/infopath/2007/PartnerControls"/>
    </lcf76f155ced4ddcb4097134ff3c332f>
    <TaxCatchAll xmlns="46ec95c6-7490-46c9-ac52-c021342ccbeb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46A101D37A5E3438B8EDBEC4F9CB466" ma:contentTypeVersion="14" ma:contentTypeDescription="Create a new document." ma:contentTypeScope="" ma:versionID="e7134b6145b989f8f6ac11c7e9e22910">
  <xsd:schema xmlns:xsd="http://www.w3.org/2001/XMLSchema" xmlns:xs="http://www.w3.org/2001/XMLSchema" xmlns:p="http://schemas.microsoft.com/office/2006/metadata/properties" xmlns:ns2="2ece5cc6-151d-45db-bcdb-cf271fea329e" xmlns:ns3="46ec95c6-7490-46c9-ac52-c021342ccbeb" targetNamespace="http://schemas.microsoft.com/office/2006/metadata/properties" ma:root="true" ma:fieldsID="7a9c04194c97695a4a9e9e3a161269ac" ns2:_="" ns3:_="">
    <xsd:import namespace="2ece5cc6-151d-45db-bcdb-cf271fea329e"/>
    <xsd:import namespace="46ec95c6-7490-46c9-ac52-c021342ccbe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ece5cc6-151d-45db-bcdb-cf271fea329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814f6f14-f9d1-493c-8c01-3e540dba4a8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6ec95c6-7490-46c9-ac52-c021342ccbeb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e299144d-eb24-4297-a32c-ebfe6d401a82}" ma:internalName="TaxCatchAll" ma:showField="CatchAllData" ma:web="46ec95c6-7490-46c9-ac52-c021342ccbe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BE142F9-662F-4002-B41A-5F8E3052D860}">
  <ds:schemaRefs>
    <ds:schemaRef ds:uri="11357cf7-8d15-4db0-a021-cd04ebf6e545"/>
    <ds:schemaRef ds:uri="bd7d035a-4f28-4e1b-abcb-ee92b60ae3ba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  <ds:schemaRef ds:uri="2ece5cc6-151d-45db-bcdb-cf271fea329e"/>
    <ds:schemaRef ds:uri="46ec95c6-7490-46c9-ac52-c021342ccbeb"/>
  </ds:schemaRefs>
</ds:datastoreItem>
</file>

<file path=customXml/itemProps2.xml><?xml version="1.0" encoding="utf-8"?>
<ds:datastoreItem xmlns:ds="http://schemas.openxmlformats.org/officeDocument/2006/customXml" ds:itemID="{07F9D1E0-1053-4B8C-8BE8-52770107F6F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ece5cc6-151d-45db-bcdb-cf271fea329e"/>
    <ds:schemaRef ds:uri="46ec95c6-7490-46c9-ac52-c021342ccbe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DBAD637-5223-46C4-B972-28C97163EB7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559</Words>
  <Application>Microsoft Office PowerPoint</Application>
  <PresentationFormat>Breedbeeld</PresentationFormat>
  <Paragraphs>73</Paragraphs>
  <Slides>11</Slides>
  <Notes>7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2</vt:i4>
      </vt:variant>
      <vt:variant>
        <vt:lpstr>Thema</vt:lpstr>
      </vt:variant>
      <vt:variant>
        <vt:i4>2</vt:i4>
      </vt:variant>
      <vt:variant>
        <vt:lpstr>Diatitels</vt:lpstr>
      </vt:variant>
      <vt:variant>
        <vt:i4>11</vt:i4>
      </vt:variant>
    </vt:vector>
  </HeadingPairs>
  <TitlesOfParts>
    <vt:vector size="15" baseType="lpstr">
      <vt:lpstr>Arial</vt:lpstr>
      <vt:lpstr>Calibri</vt:lpstr>
      <vt:lpstr>Mini-Powerpoint Template</vt:lpstr>
      <vt:lpstr>CUROSOIL_Theme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Sónia Rodrigues</dc:creator>
  <cp:lastModifiedBy>Myrthe Stienstra</cp:lastModifiedBy>
  <cp:revision>41</cp:revision>
  <dcterms:created xsi:type="dcterms:W3CDTF">2024-02-01T10:50:26Z</dcterms:created>
  <dcterms:modified xsi:type="dcterms:W3CDTF">2025-07-03T13:18:48Z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0x010100BE2085FCE7489A4E9C0B6D6CE51D6FC1</vt:lpwstr>
  </property>
  <property fmtid="{D5CDD505-2E9C-101B-9397-08002B2CF9AE}" pid="3" name="MediaServiceImageTags">
    <vt:lpwstr/>
  </property>
</Properties>
</file>