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8" r:id="rId1"/>
    <p:sldMasterId id="2147483709" r:id="rId2"/>
    <p:sldMasterId id="2147483710" r:id="rId3"/>
    <p:sldMasterId id="2147483711" r:id="rId4"/>
    <p:sldMasterId id="2147483712" r:id="rId5"/>
  </p:sldMasterIdLst>
  <p:notesMasterIdLst>
    <p:notesMasterId r:id="rId10"/>
  </p:notesMasterIdLst>
  <p:sldIdLst>
    <p:sldId id="256" r:id="rId6"/>
    <p:sldId id="257" r:id="rId7"/>
    <p:sldId id="258" r:id="rId8"/>
    <p:sldId id="259" r:id="rId9"/>
  </p:sldIdLst>
  <p:sldSz cx="12192000" cy="6858000"/>
  <p:notesSz cx="6858000" cy="9144000"/>
  <p:embeddedFontLst>
    <p:embeddedFont>
      <p:font typeface="Century Gothic" panose="020B050202020202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9E23060-F230-42F1-8CE0-4A4A1DE98BBF}">
  <a:tblStyle styleId="{79E23060-F230-42F1-8CE0-4A4A1DE98BBF}"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font" Target="fonts/font1.fntdata"/><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9" name="Google Shape;26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8" name="Google Shape;2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2" name="Google Shape;292;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9" name="Google Shape;309;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1">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 name="Google Shape;11;p2"/>
          <p:cNvSpPr txBox="1">
            <a:spLocks noGrp="1"/>
          </p:cNvSpPr>
          <p:nvPr>
            <p:ph type="subTitle" idx="1"/>
          </p:nvPr>
        </p:nvSpPr>
        <p:spPr>
          <a:xfrm>
            <a:off x="609480" y="1604520"/>
            <a:ext cx="10972440" cy="397728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2"/>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1">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4"/>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1">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9" name="Google Shape;19;p5"/>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1">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2"/>
        <p:cNvGrpSpPr/>
        <p:nvPr/>
      </p:nvGrpSpPr>
      <p:grpSpPr>
        <a:xfrm>
          <a:off x="0" y="0"/>
          <a:ext cx="0" cy="0"/>
          <a:chOff x="0" y="0"/>
          <a:chExt cx="0" cy="0"/>
        </a:xfrm>
      </p:grpSpPr>
      <p:sp>
        <p:nvSpPr>
          <p:cNvPr id="23" name="Google Shape;23;p7"/>
          <p:cNvSpPr txBox="1">
            <a:spLocks noGrp="1"/>
          </p:cNvSpPr>
          <p:nvPr>
            <p:ph type="subTitle" idx="1"/>
          </p:nvPr>
        </p:nvSpPr>
        <p:spPr>
          <a:xfrm>
            <a:off x="838080" y="568440"/>
            <a:ext cx="10515600" cy="614556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4"/>
        <p:cNvGrpSpPr/>
        <p:nvPr/>
      </p:nvGrpSpPr>
      <p:grpSpPr>
        <a:xfrm>
          <a:off x="0" y="0"/>
          <a:ext cx="0" cy="0"/>
          <a:chOff x="0" y="0"/>
          <a:chExt cx="0" cy="0"/>
        </a:xfrm>
      </p:grpSpPr>
      <p:sp>
        <p:nvSpPr>
          <p:cNvPr id="25" name="Google Shape;25;p8"/>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1">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8"/>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7" name="Google Shape;27;p8"/>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8" name="Google Shape;28;p8"/>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1">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9"/>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2" name="Google Shape;32;p9"/>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3" name="Google Shape;33;p9"/>
          <p:cNvSpPr txBox="1">
            <a:spLocks noGrp="1"/>
          </p:cNvSpPr>
          <p:nvPr>
            <p:ph type="body" idx="3"/>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1">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0"/>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7" name="Google Shape;37;p10"/>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8" name="Google Shape;38;p10"/>
          <p:cNvSpPr txBox="1">
            <a:spLocks noGrp="1"/>
          </p:cNvSpPr>
          <p:nvPr>
            <p:ph type="body" idx="3"/>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39"/>
        <p:cNvGrpSpPr/>
        <p:nvPr/>
      </p:nvGrpSpPr>
      <p:grpSpPr>
        <a:xfrm>
          <a:off x="0" y="0"/>
          <a:ext cx="0" cy="0"/>
          <a:chOff x="0" y="0"/>
          <a:chExt cx="0" cy="0"/>
        </a:xfrm>
      </p:grpSpPr>
      <p:sp>
        <p:nvSpPr>
          <p:cNvPr id="40" name="Google Shape;40;p11"/>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1">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1"/>
          <p:cNvSpPr txBox="1">
            <a:spLocks noGrp="1"/>
          </p:cNvSpPr>
          <p:nvPr>
            <p:ph type="body" idx="1"/>
          </p:nvPr>
        </p:nvSpPr>
        <p:spPr>
          <a:xfrm>
            <a:off x="609480" y="160452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2" name="Google Shape;42;p11"/>
          <p:cNvSpPr txBox="1">
            <a:spLocks noGrp="1"/>
          </p:cNvSpPr>
          <p:nvPr>
            <p:ph type="body" idx="2"/>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43"/>
        <p:cNvGrpSpPr/>
        <p:nvPr/>
      </p:nvGrpSpPr>
      <p:grpSpPr>
        <a:xfrm>
          <a:off x="0" y="0"/>
          <a:ext cx="0" cy="0"/>
          <a:chOff x="0" y="0"/>
          <a:chExt cx="0" cy="0"/>
        </a:xfrm>
      </p:grpSpPr>
      <p:sp>
        <p:nvSpPr>
          <p:cNvPr id="44" name="Google Shape;44;p12"/>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1">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2"/>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6" name="Google Shape;46;p12"/>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7" name="Google Shape;47;p12"/>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8" name="Google Shape;48;p12"/>
          <p:cNvSpPr txBox="1">
            <a:spLocks noGrp="1"/>
          </p:cNvSpPr>
          <p:nvPr>
            <p:ph type="body" idx="4"/>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1">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3"/>
          <p:cNvSpPr txBox="1">
            <a:spLocks noGrp="1"/>
          </p:cNvSpPr>
          <p:nvPr>
            <p:ph type="body" idx="1"/>
          </p:nvPr>
        </p:nvSpPr>
        <p:spPr>
          <a:xfrm>
            <a:off x="60948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2" name="Google Shape;52;p13"/>
          <p:cNvSpPr txBox="1">
            <a:spLocks noGrp="1"/>
          </p:cNvSpPr>
          <p:nvPr>
            <p:ph type="body" idx="2"/>
          </p:nvPr>
        </p:nvSpPr>
        <p:spPr>
          <a:xfrm>
            <a:off x="431964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3" name="Google Shape;53;p13"/>
          <p:cNvSpPr txBox="1">
            <a:spLocks noGrp="1"/>
          </p:cNvSpPr>
          <p:nvPr>
            <p:ph type="body" idx="3"/>
          </p:nvPr>
        </p:nvSpPr>
        <p:spPr>
          <a:xfrm>
            <a:off x="802980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4" name="Google Shape;54;p13"/>
          <p:cNvSpPr txBox="1">
            <a:spLocks noGrp="1"/>
          </p:cNvSpPr>
          <p:nvPr>
            <p:ph type="body" idx="4"/>
          </p:nvPr>
        </p:nvSpPr>
        <p:spPr>
          <a:xfrm>
            <a:off x="60948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5" name="Google Shape;55;p13"/>
          <p:cNvSpPr txBox="1">
            <a:spLocks noGrp="1"/>
          </p:cNvSpPr>
          <p:nvPr>
            <p:ph type="body" idx="5"/>
          </p:nvPr>
        </p:nvSpPr>
        <p:spPr>
          <a:xfrm>
            <a:off x="431964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6" name="Google Shape;56;p13"/>
          <p:cNvSpPr txBox="1">
            <a:spLocks noGrp="1"/>
          </p:cNvSpPr>
          <p:nvPr>
            <p:ph type="body" idx="6"/>
          </p:nvPr>
        </p:nvSpPr>
        <p:spPr>
          <a:xfrm>
            <a:off x="802980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62"/>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63"/>
        <p:cNvGrpSpPr/>
        <p:nvPr/>
      </p:nvGrpSpPr>
      <p:grpSpPr>
        <a:xfrm>
          <a:off x="0" y="0"/>
          <a:ext cx="0" cy="0"/>
          <a:chOff x="0" y="0"/>
          <a:chExt cx="0" cy="0"/>
        </a:xfrm>
      </p:grpSpPr>
      <p:sp>
        <p:nvSpPr>
          <p:cNvPr id="64" name="Google Shape;64;p16"/>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6"/>
          <p:cNvSpPr txBox="1">
            <a:spLocks noGrp="1"/>
          </p:cNvSpPr>
          <p:nvPr>
            <p:ph type="subTitle" idx="1"/>
          </p:nvPr>
        </p:nvSpPr>
        <p:spPr>
          <a:xfrm>
            <a:off x="609480" y="1604520"/>
            <a:ext cx="10972440" cy="397728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66"/>
        <p:cNvGrpSpPr/>
        <p:nvPr/>
      </p:nvGrpSpPr>
      <p:grpSpPr>
        <a:xfrm>
          <a:off x="0" y="0"/>
          <a:ext cx="0" cy="0"/>
          <a:chOff x="0" y="0"/>
          <a:chExt cx="0" cy="0"/>
        </a:xfrm>
      </p:grpSpPr>
      <p:sp>
        <p:nvSpPr>
          <p:cNvPr id="67" name="Google Shape;67;p17"/>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7"/>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69"/>
        <p:cNvGrpSpPr/>
        <p:nvPr/>
      </p:nvGrpSpPr>
      <p:grpSpPr>
        <a:xfrm>
          <a:off x="0" y="0"/>
          <a:ext cx="0" cy="0"/>
          <a:chOff x="0" y="0"/>
          <a:chExt cx="0" cy="0"/>
        </a:xfrm>
      </p:grpSpPr>
      <p:sp>
        <p:nvSpPr>
          <p:cNvPr id="70" name="Google Shape;70;p18"/>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8"/>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72" name="Google Shape;72;p18"/>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75"/>
        <p:cNvGrpSpPr/>
        <p:nvPr/>
      </p:nvGrpSpPr>
      <p:grpSpPr>
        <a:xfrm>
          <a:off x="0" y="0"/>
          <a:ext cx="0" cy="0"/>
          <a:chOff x="0" y="0"/>
          <a:chExt cx="0" cy="0"/>
        </a:xfrm>
      </p:grpSpPr>
      <p:sp>
        <p:nvSpPr>
          <p:cNvPr id="76" name="Google Shape;76;p20"/>
          <p:cNvSpPr txBox="1">
            <a:spLocks noGrp="1"/>
          </p:cNvSpPr>
          <p:nvPr>
            <p:ph type="subTitle" idx="1"/>
          </p:nvPr>
        </p:nvSpPr>
        <p:spPr>
          <a:xfrm>
            <a:off x="838080" y="568440"/>
            <a:ext cx="10515600" cy="614556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77"/>
        <p:cNvGrpSpPr/>
        <p:nvPr/>
      </p:nvGrpSpPr>
      <p:grpSpPr>
        <a:xfrm>
          <a:off x="0" y="0"/>
          <a:ext cx="0" cy="0"/>
          <a:chOff x="0" y="0"/>
          <a:chExt cx="0" cy="0"/>
        </a:xfrm>
      </p:grpSpPr>
      <p:sp>
        <p:nvSpPr>
          <p:cNvPr id="78" name="Google Shape;78;p21"/>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1"/>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0" name="Google Shape;80;p21"/>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1" name="Google Shape;81;p21"/>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82"/>
        <p:cNvGrpSpPr/>
        <p:nvPr/>
      </p:nvGrpSpPr>
      <p:grpSpPr>
        <a:xfrm>
          <a:off x="0" y="0"/>
          <a:ext cx="0" cy="0"/>
          <a:chOff x="0" y="0"/>
          <a:chExt cx="0" cy="0"/>
        </a:xfrm>
      </p:grpSpPr>
      <p:sp>
        <p:nvSpPr>
          <p:cNvPr id="83" name="Google Shape;83;p22"/>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2"/>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5" name="Google Shape;85;p22"/>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6" name="Google Shape;86;p22"/>
          <p:cNvSpPr txBox="1">
            <a:spLocks noGrp="1"/>
          </p:cNvSpPr>
          <p:nvPr>
            <p:ph type="body" idx="3"/>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87"/>
        <p:cNvGrpSpPr/>
        <p:nvPr/>
      </p:nvGrpSpPr>
      <p:grpSpPr>
        <a:xfrm>
          <a:off x="0" y="0"/>
          <a:ext cx="0" cy="0"/>
          <a:chOff x="0" y="0"/>
          <a:chExt cx="0" cy="0"/>
        </a:xfrm>
      </p:grpSpPr>
      <p:sp>
        <p:nvSpPr>
          <p:cNvPr id="88" name="Google Shape;88;p23"/>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3"/>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0" name="Google Shape;90;p23"/>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1" name="Google Shape;91;p23"/>
          <p:cNvSpPr txBox="1">
            <a:spLocks noGrp="1"/>
          </p:cNvSpPr>
          <p:nvPr>
            <p:ph type="body" idx="3"/>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92"/>
        <p:cNvGrpSpPr/>
        <p:nvPr/>
      </p:nvGrpSpPr>
      <p:grpSpPr>
        <a:xfrm>
          <a:off x="0" y="0"/>
          <a:ext cx="0" cy="0"/>
          <a:chOff x="0" y="0"/>
          <a:chExt cx="0" cy="0"/>
        </a:xfrm>
      </p:grpSpPr>
      <p:sp>
        <p:nvSpPr>
          <p:cNvPr id="93" name="Google Shape;93;p24"/>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4"/>
          <p:cNvSpPr txBox="1">
            <a:spLocks noGrp="1"/>
          </p:cNvSpPr>
          <p:nvPr>
            <p:ph type="body" idx="1"/>
          </p:nvPr>
        </p:nvSpPr>
        <p:spPr>
          <a:xfrm>
            <a:off x="609480" y="160452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5" name="Google Shape;95;p24"/>
          <p:cNvSpPr txBox="1">
            <a:spLocks noGrp="1"/>
          </p:cNvSpPr>
          <p:nvPr>
            <p:ph type="body" idx="2"/>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96"/>
        <p:cNvGrpSpPr/>
        <p:nvPr/>
      </p:nvGrpSpPr>
      <p:grpSpPr>
        <a:xfrm>
          <a:off x="0" y="0"/>
          <a:ext cx="0" cy="0"/>
          <a:chOff x="0" y="0"/>
          <a:chExt cx="0" cy="0"/>
        </a:xfrm>
      </p:grpSpPr>
      <p:sp>
        <p:nvSpPr>
          <p:cNvPr id="97" name="Google Shape;97;p25"/>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5"/>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9" name="Google Shape;99;p25"/>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0" name="Google Shape;100;p25"/>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1" name="Google Shape;101;p25"/>
          <p:cNvSpPr txBox="1">
            <a:spLocks noGrp="1"/>
          </p:cNvSpPr>
          <p:nvPr>
            <p:ph type="body" idx="4"/>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02"/>
        <p:cNvGrpSpPr/>
        <p:nvPr/>
      </p:nvGrpSpPr>
      <p:grpSpPr>
        <a:xfrm>
          <a:off x="0" y="0"/>
          <a:ext cx="0" cy="0"/>
          <a:chOff x="0" y="0"/>
          <a:chExt cx="0" cy="0"/>
        </a:xfrm>
      </p:grpSpPr>
      <p:sp>
        <p:nvSpPr>
          <p:cNvPr id="103" name="Google Shape;103;p26"/>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26"/>
          <p:cNvSpPr txBox="1">
            <a:spLocks noGrp="1"/>
          </p:cNvSpPr>
          <p:nvPr>
            <p:ph type="body" idx="1"/>
          </p:nvPr>
        </p:nvSpPr>
        <p:spPr>
          <a:xfrm>
            <a:off x="60948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5" name="Google Shape;105;p26"/>
          <p:cNvSpPr txBox="1">
            <a:spLocks noGrp="1"/>
          </p:cNvSpPr>
          <p:nvPr>
            <p:ph type="body" idx="2"/>
          </p:nvPr>
        </p:nvSpPr>
        <p:spPr>
          <a:xfrm>
            <a:off x="431964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6" name="Google Shape;106;p26"/>
          <p:cNvSpPr txBox="1">
            <a:spLocks noGrp="1"/>
          </p:cNvSpPr>
          <p:nvPr>
            <p:ph type="body" idx="3"/>
          </p:nvPr>
        </p:nvSpPr>
        <p:spPr>
          <a:xfrm>
            <a:off x="802980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7" name="Google Shape;107;p26"/>
          <p:cNvSpPr txBox="1">
            <a:spLocks noGrp="1"/>
          </p:cNvSpPr>
          <p:nvPr>
            <p:ph type="body" idx="4"/>
          </p:nvPr>
        </p:nvSpPr>
        <p:spPr>
          <a:xfrm>
            <a:off x="60948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8" name="Google Shape;108;p26"/>
          <p:cNvSpPr txBox="1">
            <a:spLocks noGrp="1"/>
          </p:cNvSpPr>
          <p:nvPr>
            <p:ph type="body" idx="5"/>
          </p:nvPr>
        </p:nvSpPr>
        <p:spPr>
          <a:xfrm>
            <a:off x="431964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9" name="Google Shape;109;p26"/>
          <p:cNvSpPr txBox="1">
            <a:spLocks noGrp="1"/>
          </p:cNvSpPr>
          <p:nvPr>
            <p:ph type="body" idx="6"/>
          </p:nvPr>
        </p:nvSpPr>
        <p:spPr>
          <a:xfrm>
            <a:off x="802980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15"/>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16"/>
        <p:cNvGrpSpPr/>
        <p:nvPr/>
      </p:nvGrpSpPr>
      <p:grpSpPr>
        <a:xfrm>
          <a:off x="0" y="0"/>
          <a:ext cx="0" cy="0"/>
          <a:chOff x="0" y="0"/>
          <a:chExt cx="0" cy="0"/>
        </a:xfrm>
      </p:grpSpPr>
      <p:sp>
        <p:nvSpPr>
          <p:cNvPr id="117" name="Google Shape;117;p29"/>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9"/>
          <p:cNvSpPr txBox="1">
            <a:spLocks noGrp="1"/>
          </p:cNvSpPr>
          <p:nvPr>
            <p:ph type="subTitle" idx="1"/>
          </p:nvPr>
        </p:nvSpPr>
        <p:spPr>
          <a:xfrm>
            <a:off x="609480" y="1604520"/>
            <a:ext cx="10972440" cy="397728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19"/>
        <p:cNvGrpSpPr/>
        <p:nvPr/>
      </p:nvGrpSpPr>
      <p:grpSpPr>
        <a:xfrm>
          <a:off x="0" y="0"/>
          <a:ext cx="0" cy="0"/>
          <a:chOff x="0" y="0"/>
          <a:chExt cx="0" cy="0"/>
        </a:xfrm>
      </p:grpSpPr>
      <p:sp>
        <p:nvSpPr>
          <p:cNvPr id="120" name="Google Shape;120;p30"/>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0"/>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22"/>
        <p:cNvGrpSpPr/>
        <p:nvPr/>
      </p:nvGrpSpPr>
      <p:grpSpPr>
        <a:xfrm>
          <a:off x="0" y="0"/>
          <a:ext cx="0" cy="0"/>
          <a:chOff x="0" y="0"/>
          <a:chExt cx="0" cy="0"/>
        </a:xfrm>
      </p:grpSpPr>
      <p:sp>
        <p:nvSpPr>
          <p:cNvPr id="123" name="Google Shape;123;p31"/>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31"/>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25" name="Google Shape;125;p31"/>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6"/>
        <p:cNvGrpSpPr/>
        <p:nvPr/>
      </p:nvGrpSpPr>
      <p:grpSpPr>
        <a:xfrm>
          <a:off x="0" y="0"/>
          <a:ext cx="0" cy="0"/>
          <a:chOff x="0" y="0"/>
          <a:chExt cx="0" cy="0"/>
        </a:xfrm>
      </p:grpSpPr>
      <p:sp>
        <p:nvSpPr>
          <p:cNvPr id="127" name="Google Shape;127;p32"/>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128"/>
        <p:cNvGrpSpPr/>
        <p:nvPr/>
      </p:nvGrpSpPr>
      <p:grpSpPr>
        <a:xfrm>
          <a:off x="0" y="0"/>
          <a:ext cx="0" cy="0"/>
          <a:chOff x="0" y="0"/>
          <a:chExt cx="0" cy="0"/>
        </a:xfrm>
      </p:grpSpPr>
      <p:sp>
        <p:nvSpPr>
          <p:cNvPr id="129" name="Google Shape;129;p33"/>
          <p:cNvSpPr txBox="1">
            <a:spLocks noGrp="1"/>
          </p:cNvSpPr>
          <p:nvPr>
            <p:ph type="subTitle" idx="1"/>
          </p:nvPr>
        </p:nvSpPr>
        <p:spPr>
          <a:xfrm>
            <a:off x="838080" y="568440"/>
            <a:ext cx="10515600" cy="614556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130"/>
        <p:cNvGrpSpPr/>
        <p:nvPr/>
      </p:nvGrpSpPr>
      <p:grpSpPr>
        <a:xfrm>
          <a:off x="0" y="0"/>
          <a:ext cx="0" cy="0"/>
          <a:chOff x="0" y="0"/>
          <a:chExt cx="0" cy="0"/>
        </a:xfrm>
      </p:grpSpPr>
      <p:sp>
        <p:nvSpPr>
          <p:cNvPr id="131" name="Google Shape;131;p34"/>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34"/>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33" name="Google Shape;133;p34"/>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34" name="Google Shape;134;p34"/>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135"/>
        <p:cNvGrpSpPr/>
        <p:nvPr/>
      </p:nvGrpSpPr>
      <p:grpSpPr>
        <a:xfrm>
          <a:off x="0" y="0"/>
          <a:ext cx="0" cy="0"/>
          <a:chOff x="0" y="0"/>
          <a:chExt cx="0" cy="0"/>
        </a:xfrm>
      </p:grpSpPr>
      <p:sp>
        <p:nvSpPr>
          <p:cNvPr id="136" name="Google Shape;136;p35"/>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35"/>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38" name="Google Shape;138;p35"/>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39" name="Google Shape;139;p35"/>
          <p:cNvSpPr txBox="1">
            <a:spLocks noGrp="1"/>
          </p:cNvSpPr>
          <p:nvPr>
            <p:ph type="body" idx="3"/>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140"/>
        <p:cNvGrpSpPr/>
        <p:nvPr/>
      </p:nvGrpSpPr>
      <p:grpSpPr>
        <a:xfrm>
          <a:off x="0" y="0"/>
          <a:ext cx="0" cy="0"/>
          <a:chOff x="0" y="0"/>
          <a:chExt cx="0" cy="0"/>
        </a:xfrm>
      </p:grpSpPr>
      <p:sp>
        <p:nvSpPr>
          <p:cNvPr id="141" name="Google Shape;141;p36"/>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6"/>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43" name="Google Shape;143;p36"/>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44" name="Google Shape;144;p36"/>
          <p:cNvSpPr txBox="1">
            <a:spLocks noGrp="1"/>
          </p:cNvSpPr>
          <p:nvPr>
            <p:ph type="body" idx="3"/>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145"/>
        <p:cNvGrpSpPr/>
        <p:nvPr/>
      </p:nvGrpSpPr>
      <p:grpSpPr>
        <a:xfrm>
          <a:off x="0" y="0"/>
          <a:ext cx="0" cy="0"/>
          <a:chOff x="0" y="0"/>
          <a:chExt cx="0" cy="0"/>
        </a:xfrm>
      </p:grpSpPr>
      <p:sp>
        <p:nvSpPr>
          <p:cNvPr id="146" name="Google Shape;146;p37"/>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37"/>
          <p:cNvSpPr txBox="1">
            <a:spLocks noGrp="1"/>
          </p:cNvSpPr>
          <p:nvPr>
            <p:ph type="body" idx="1"/>
          </p:nvPr>
        </p:nvSpPr>
        <p:spPr>
          <a:xfrm>
            <a:off x="609480" y="160452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48" name="Google Shape;148;p37"/>
          <p:cNvSpPr txBox="1">
            <a:spLocks noGrp="1"/>
          </p:cNvSpPr>
          <p:nvPr>
            <p:ph type="body" idx="2"/>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149"/>
        <p:cNvGrpSpPr/>
        <p:nvPr/>
      </p:nvGrpSpPr>
      <p:grpSpPr>
        <a:xfrm>
          <a:off x="0" y="0"/>
          <a:ext cx="0" cy="0"/>
          <a:chOff x="0" y="0"/>
          <a:chExt cx="0" cy="0"/>
        </a:xfrm>
      </p:grpSpPr>
      <p:sp>
        <p:nvSpPr>
          <p:cNvPr id="150" name="Google Shape;150;p38"/>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8"/>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52" name="Google Shape;152;p38"/>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53" name="Google Shape;153;p38"/>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54" name="Google Shape;154;p38"/>
          <p:cNvSpPr txBox="1">
            <a:spLocks noGrp="1"/>
          </p:cNvSpPr>
          <p:nvPr>
            <p:ph type="body" idx="4"/>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55"/>
        <p:cNvGrpSpPr/>
        <p:nvPr/>
      </p:nvGrpSpPr>
      <p:grpSpPr>
        <a:xfrm>
          <a:off x="0" y="0"/>
          <a:ext cx="0" cy="0"/>
          <a:chOff x="0" y="0"/>
          <a:chExt cx="0" cy="0"/>
        </a:xfrm>
      </p:grpSpPr>
      <p:sp>
        <p:nvSpPr>
          <p:cNvPr id="156" name="Google Shape;156;p39"/>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39"/>
          <p:cNvSpPr txBox="1">
            <a:spLocks noGrp="1"/>
          </p:cNvSpPr>
          <p:nvPr>
            <p:ph type="body" idx="1"/>
          </p:nvPr>
        </p:nvSpPr>
        <p:spPr>
          <a:xfrm>
            <a:off x="60948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58" name="Google Shape;158;p39"/>
          <p:cNvSpPr txBox="1">
            <a:spLocks noGrp="1"/>
          </p:cNvSpPr>
          <p:nvPr>
            <p:ph type="body" idx="2"/>
          </p:nvPr>
        </p:nvSpPr>
        <p:spPr>
          <a:xfrm>
            <a:off x="431964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59" name="Google Shape;159;p39"/>
          <p:cNvSpPr txBox="1">
            <a:spLocks noGrp="1"/>
          </p:cNvSpPr>
          <p:nvPr>
            <p:ph type="body" idx="3"/>
          </p:nvPr>
        </p:nvSpPr>
        <p:spPr>
          <a:xfrm>
            <a:off x="802980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60" name="Google Shape;160;p39"/>
          <p:cNvSpPr txBox="1">
            <a:spLocks noGrp="1"/>
          </p:cNvSpPr>
          <p:nvPr>
            <p:ph type="body" idx="4"/>
          </p:nvPr>
        </p:nvSpPr>
        <p:spPr>
          <a:xfrm>
            <a:off x="60948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61" name="Google Shape;161;p39"/>
          <p:cNvSpPr txBox="1">
            <a:spLocks noGrp="1"/>
          </p:cNvSpPr>
          <p:nvPr>
            <p:ph type="body" idx="5"/>
          </p:nvPr>
        </p:nvSpPr>
        <p:spPr>
          <a:xfrm>
            <a:off x="431964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62" name="Google Shape;162;p39"/>
          <p:cNvSpPr txBox="1">
            <a:spLocks noGrp="1"/>
          </p:cNvSpPr>
          <p:nvPr>
            <p:ph type="body" idx="6"/>
          </p:nvPr>
        </p:nvSpPr>
        <p:spPr>
          <a:xfrm>
            <a:off x="802980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68"/>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69"/>
        <p:cNvGrpSpPr/>
        <p:nvPr/>
      </p:nvGrpSpPr>
      <p:grpSpPr>
        <a:xfrm>
          <a:off x="0" y="0"/>
          <a:ext cx="0" cy="0"/>
          <a:chOff x="0" y="0"/>
          <a:chExt cx="0" cy="0"/>
        </a:xfrm>
      </p:grpSpPr>
      <p:sp>
        <p:nvSpPr>
          <p:cNvPr id="170" name="Google Shape;170;p42"/>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42"/>
          <p:cNvSpPr txBox="1">
            <a:spLocks noGrp="1"/>
          </p:cNvSpPr>
          <p:nvPr>
            <p:ph type="subTitle" idx="1"/>
          </p:nvPr>
        </p:nvSpPr>
        <p:spPr>
          <a:xfrm>
            <a:off x="609480" y="1604520"/>
            <a:ext cx="10972440" cy="397728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72"/>
        <p:cNvGrpSpPr/>
        <p:nvPr/>
      </p:nvGrpSpPr>
      <p:grpSpPr>
        <a:xfrm>
          <a:off x="0" y="0"/>
          <a:ext cx="0" cy="0"/>
          <a:chOff x="0" y="0"/>
          <a:chExt cx="0" cy="0"/>
        </a:xfrm>
      </p:grpSpPr>
      <p:sp>
        <p:nvSpPr>
          <p:cNvPr id="173" name="Google Shape;173;p43"/>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43"/>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75"/>
        <p:cNvGrpSpPr/>
        <p:nvPr/>
      </p:nvGrpSpPr>
      <p:grpSpPr>
        <a:xfrm>
          <a:off x="0" y="0"/>
          <a:ext cx="0" cy="0"/>
          <a:chOff x="0" y="0"/>
          <a:chExt cx="0" cy="0"/>
        </a:xfrm>
      </p:grpSpPr>
      <p:sp>
        <p:nvSpPr>
          <p:cNvPr id="176" name="Google Shape;176;p44"/>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44"/>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78" name="Google Shape;178;p44"/>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9"/>
        <p:cNvGrpSpPr/>
        <p:nvPr/>
      </p:nvGrpSpPr>
      <p:grpSpPr>
        <a:xfrm>
          <a:off x="0" y="0"/>
          <a:ext cx="0" cy="0"/>
          <a:chOff x="0" y="0"/>
          <a:chExt cx="0" cy="0"/>
        </a:xfrm>
      </p:grpSpPr>
      <p:sp>
        <p:nvSpPr>
          <p:cNvPr id="180" name="Google Shape;180;p45"/>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181"/>
        <p:cNvGrpSpPr/>
        <p:nvPr/>
      </p:nvGrpSpPr>
      <p:grpSpPr>
        <a:xfrm>
          <a:off x="0" y="0"/>
          <a:ext cx="0" cy="0"/>
          <a:chOff x="0" y="0"/>
          <a:chExt cx="0" cy="0"/>
        </a:xfrm>
      </p:grpSpPr>
      <p:sp>
        <p:nvSpPr>
          <p:cNvPr id="182" name="Google Shape;182;p46"/>
          <p:cNvSpPr txBox="1">
            <a:spLocks noGrp="1"/>
          </p:cNvSpPr>
          <p:nvPr>
            <p:ph type="subTitle" idx="1"/>
          </p:nvPr>
        </p:nvSpPr>
        <p:spPr>
          <a:xfrm>
            <a:off x="838080" y="568440"/>
            <a:ext cx="10515600" cy="614556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183"/>
        <p:cNvGrpSpPr/>
        <p:nvPr/>
      </p:nvGrpSpPr>
      <p:grpSpPr>
        <a:xfrm>
          <a:off x="0" y="0"/>
          <a:ext cx="0" cy="0"/>
          <a:chOff x="0" y="0"/>
          <a:chExt cx="0" cy="0"/>
        </a:xfrm>
      </p:grpSpPr>
      <p:sp>
        <p:nvSpPr>
          <p:cNvPr id="184" name="Google Shape;184;p47"/>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47"/>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86" name="Google Shape;186;p47"/>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87" name="Google Shape;187;p47"/>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188"/>
        <p:cNvGrpSpPr/>
        <p:nvPr/>
      </p:nvGrpSpPr>
      <p:grpSpPr>
        <a:xfrm>
          <a:off x="0" y="0"/>
          <a:ext cx="0" cy="0"/>
          <a:chOff x="0" y="0"/>
          <a:chExt cx="0" cy="0"/>
        </a:xfrm>
      </p:grpSpPr>
      <p:sp>
        <p:nvSpPr>
          <p:cNvPr id="189" name="Google Shape;189;p48"/>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48"/>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91" name="Google Shape;191;p48"/>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92" name="Google Shape;192;p48"/>
          <p:cNvSpPr txBox="1">
            <a:spLocks noGrp="1"/>
          </p:cNvSpPr>
          <p:nvPr>
            <p:ph type="body" idx="3"/>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193"/>
        <p:cNvGrpSpPr/>
        <p:nvPr/>
      </p:nvGrpSpPr>
      <p:grpSpPr>
        <a:xfrm>
          <a:off x="0" y="0"/>
          <a:ext cx="0" cy="0"/>
          <a:chOff x="0" y="0"/>
          <a:chExt cx="0" cy="0"/>
        </a:xfrm>
      </p:grpSpPr>
      <p:sp>
        <p:nvSpPr>
          <p:cNvPr id="194" name="Google Shape;194;p49"/>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49"/>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96" name="Google Shape;196;p49"/>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97" name="Google Shape;197;p49"/>
          <p:cNvSpPr txBox="1">
            <a:spLocks noGrp="1"/>
          </p:cNvSpPr>
          <p:nvPr>
            <p:ph type="body" idx="3"/>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198"/>
        <p:cNvGrpSpPr/>
        <p:nvPr/>
      </p:nvGrpSpPr>
      <p:grpSpPr>
        <a:xfrm>
          <a:off x="0" y="0"/>
          <a:ext cx="0" cy="0"/>
          <a:chOff x="0" y="0"/>
          <a:chExt cx="0" cy="0"/>
        </a:xfrm>
      </p:grpSpPr>
      <p:sp>
        <p:nvSpPr>
          <p:cNvPr id="199" name="Google Shape;199;p50"/>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50"/>
          <p:cNvSpPr txBox="1">
            <a:spLocks noGrp="1"/>
          </p:cNvSpPr>
          <p:nvPr>
            <p:ph type="body" idx="1"/>
          </p:nvPr>
        </p:nvSpPr>
        <p:spPr>
          <a:xfrm>
            <a:off x="609480" y="160452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01" name="Google Shape;201;p50"/>
          <p:cNvSpPr txBox="1">
            <a:spLocks noGrp="1"/>
          </p:cNvSpPr>
          <p:nvPr>
            <p:ph type="body" idx="2"/>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202"/>
        <p:cNvGrpSpPr/>
        <p:nvPr/>
      </p:nvGrpSpPr>
      <p:grpSpPr>
        <a:xfrm>
          <a:off x="0" y="0"/>
          <a:ext cx="0" cy="0"/>
          <a:chOff x="0" y="0"/>
          <a:chExt cx="0" cy="0"/>
        </a:xfrm>
      </p:grpSpPr>
      <p:sp>
        <p:nvSpPr>
          <p:cNvPr id="203" name="Google Shape;203;p51"/>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51"/>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05" name="Google Shape;205;p51"/>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06" name="Google Shape;206;p51"/>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07" name="Google Shape;207;p51"/>
          <p:cNvSpPr txBox="1">
            <a:spLocks noGrp="1"/>
          </p:cNvSpPr>
          <p:nvPr>
            <p:ph type="body" idx="4"/>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208"/>
        <p:cNvGrpSpPr/>
        <p:nvPr/>
      </p:nvGrpSpPr>
      <p:grpSpPr>
        <a:xfrm>
          <a:off x="0" y="0"/>
          <a:ext cx="0" cy="0"/>
          <a:chOff x="0" y="0"/>
          <a:chExt cx="0" cy="0"/>
        </a:xfrm>
      </p:grpSpPr>
      <p:sp>
        <p:nvSpPr>
          <p:cNvPr id="209" name="Google Shape;209;p52"/>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52"/>
          <p:cNvSpPr txBox="1">
            <a:spLocks noGrp="1"/>
          </p:cNvSpPr>
          <p:nvPr>
            <p:ph type="body" idx="1"/>
          </p:nvPr>
        </p:nvSpPr>
        <p:spPr>
          <a:xfrm>
            <a:off x="60948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11" name="Google Shape;211;p52"/>
          <p:cNvSpPr txBox="1">
            <a:spLocks noGrp="1"/>
          </p:cNvSpPr>
          <p:nvPr>
            <p:ph type="body" idx="2"/>
          </p:nvPr>
        </p:nvSpPr>
        <p:spPr>
          <a:xfrm>
            <a:off x="431964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12" name="Google Shape;212;p52"/>
          <p:cNvSpPr txBox="1">
            <a:spLocks noGrp="1"/>
          </p:cNvSpPr>
          <p:nvPr>
            <p:ph type="body" idx="3"/>
          </p:nvPr>
        </p:nvSpPr>
        <p:spPr>
          <a:xfrm>
            <a:off x="802980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13" name="Google Shape;213;p52"/>
          <p:cNvSpPr txBox="1">
            <a:spLocks noGrp="1"/>
          </p:cNvSpPr>
          <p:nvPr>
            <p:ph type="body" idx="4"/>
          </p:nvPr>
        </p:nvSpPr>
        <p:spPr>
          <a:xfrm>
            <a:off x="60948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14" name="Google Shape;214;p52"/>
          <p:cNvSpPr txBox="1">
            <a:spLocks noGrp="1"/>
          </p:cNvSpPr>
          <p:nvPr>
            <p:ph type="body" idx="5"/>
          </p:nvPr>
        </p:nvSpPr>
        <p:spPr>
          <a:xfrm>
            <a:off x="431964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15" name="Google Shape;215;p52"/>
          <p:cNvSpPr txBox="1">
            <a:spLocks noGrp="1"/>
          </p:cNvSpPr>
          <p:nvPr>
            <p:ph type="body" idx="6"/>
          </p:nvPr>
        </p:nvSpPr>
        <p:spPr>
          <a:xfrm>
            <a:off x="802980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219"/>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220"/>
        <p:cNvGrpSpPr/>
        <p:nvPr/>
      </p:nvGrpSpPr>
      <p:grpSpPr>
        <a:xfrm>
          <a:off x="0" y="0"/>
          <a:ext cx="0" cy="0"/>
          <a:chOff x="0" y="0"/>
          <a:chExt cx="0" cy="0"/>
        </a:xfrm>
      </p:grpSpPr>
      <p:sp>
        <p:nvSpPr>
          <p:cNvPr id="221" name="Google Shape;221;p55"/>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2" name="Google Shape;222;p55"/>
          <p:cNvSpPr txBox="1">
            <a:spLocks noGrp="1"/>
          </p:cNvSpPr>
          <p:nvPr>
            <p:ph type="subTitle" idx="1"/>
          </p:nvPr>
        </p:nvSpPr>
        <p:spPr>
          <a:xfrm>
            <a:off x="609480" y="1604520"/>
            <a:ext cx="10972440" cy="397728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223"/>
        <p:cNvGrpSpPr/>
        <p:nvPr/>
      </p:nvGrpSpPr>
      <p:grpSpPr>
        <a:xfrm>
          <a:off x="0" y="0"/>
          <a:ext cx="0" cy="0"/>
          <a:chOff x="0" y="0"/>
          <a:chExt cx="0" cy="0"/>
        </a:xfrm>
      </p:grpSpPr>
      <p:sp>
        <p:nvSpPr>
          <p:cNvPr id="224" name="Google Shape;224;p56"/>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 name="Google Shape;225;p56"/>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226"/>
        <p:cNvGrpSpPr/>
        <p:nvPr/>
      </p:nvGrpSpPr>
      <p:grpSpPr>
        <a:xfrm>
          <a:off x="0" y="0"/>
          <a:ext cx="0" cy="0"/>
          <a:chOff x="0" y="0"/>
          <a:chExt cx="0" cy="0"/>
        </a:xfrm>
      </p:grpSpPr>
      <p:sp>
        <p:nvSpPr>
          <p:cNvPr id="227" name="Google Shape;227;p57"/>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p57"/>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29" name="Google Shape;229;p57"/>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0"/>
        <p:cNvGrpSpPr/>
        <p:nvPr/>
      </p:nvGrpSpPr>
      <p:grpSpPr>
        <a:xfrm>
          <a:off x="0" y="0"/>
          <a:ext cx="0" cy="0"/>
          <a:chOff x="0" y="0"/>
          <a:chExt cx="0" cy="0"/>
        </a:xfrm>
      </p:grpSpPr>
      <p:sp>
        <p:nvSpPr>
          <p:cNvPr id="231" name="Google Shape;231;p58"/>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32"/>
        <p:cNvGrpSpPr/>
        <p:nvPr/>
      </p:nvGrpSpPr>
      <p:grpSpPr>
        <a:xfrm>
          <a:off x="0" y="0"/>
          <a:ext cx="0" cy="0"/>
          <a:chOff x="0" y="0"/>
          <a:chExt cx="0" cy="0"/>
        </a:xfrm>
      </p:grpSpPr>
      <p:sp>
        <p:nvSpPr>
          <p:cNvPr id="233" name="Google Shape;233;p59"/>
          <p:cNvSpPr txBox="1">
            <a:spLocks noGrp="1"/>
          </p:cNvSpPr>
          <p:nvPr>
            <p:ph type="subTitle" idx="1"/>
          </p:nvPr>
        </p:nvSpPr>
        <p:spPr>
          <a:xfrm>
            <a:off x="838080" y="568440"/>
            <a:ext cx="10515600" cy="614556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34"/>
        <p:cNvGrpSpPr/>
        <p:nvPr/>
      </p:nvGrpSpPr>
      <p:grpSpPr>
        <a:xfrm>
          <a:off x="0" y="0"/>
          <a:ext cx="0" cy="0"/>
          <a:chOff x="0" y="0"/>
          <a:chExt cx="0" cy="0"/>
        </a:xfrm>
      </p:grpSpPr>
      <p:sp>
        <p:nvSpPr>
          <p:cNvPr id="235" name="Google Shape;235;p60"/>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p60"/>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37" name="Google Shape;237;p60"/>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38" name="Google Shape;238;p60"/>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239"/>
        <p:cNvGrpSpPr/>
        <p:nvPr/>
      </p:nvGrpSpPr>
      <p:grpSpPr>
        <a:xfrm>
          <a:off x="0" y="0"/>
          <a:ext cx="0" cy="0"/>
          <a:chOff x="0" y="0"/>
          <a:chExt cx="0" cy="0"/>
        </a:xfrm>
      </p:grpSpPr>
      <p:sp>
        <p:nvSpPr>
          <p:cNvPr id="240" name="Google Shape;240;p61"/>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1" name="Google Shape;241;p61"/>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2" name="Google Shape;242;p61"/>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3" name="Google Shape;243;p61"/>
          <p:cNvSpPr txBox="1">
            <a:spLocks noGrp="1"/>
          </p:cNvSpPr>
          <p:nvPr>
            <p:ph type="body" idx="3"/>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244"/>
        <p:cNvGrpSpPr/>
        <p:nvPr/>
      </p:nvGrpSpPr>
      <p:grpSpPr>
        <a:xfrm>
          <a:off x="0" y="0"/>
          <a:ext cx="0" cy="0"/>
          <a:chOff x="0" y="0"/>
          <a:chExt cx="0" cy="0"/>
        </a:xfrm>
      </p:grpSpPr>
      <p:sp>
        <p:nvSpPr>
          <p:cNvPr id="245" name="Google Shape;245;p62"/>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6" name="Google Shape;246;p62"/>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7" name="Google Shape;247;p62"/>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8" name="Google Shape;248;p62"/>
          <p:cNvSpPr txBox="1">
            <a:spLocks noGrp="1"/>
          </p:cNvSpPr>
          <p:nvPr>
            <p:ph type="body" idx="3"/>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249"/>
        <p:cNvGrpSpPr/>
        <p:nvPr/>
      </p:nvGrpSpPr>
      <p:grpSpPr>
        <a:xfrm>
          <a:off x="0" y="0"/>
          <a:ext cx="0" cy="0"/>
          <a:chOff x="0" y="0"/>
          <a:chExt cx="0" cy="0"/>
        </a:xfrm>
      </p:grpSpPr>
      <p:sp>
        <p:nvSpPr>
          <p:cNvPr id="250" name="Google Shape;250;p63"/>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1" name="Google Shape;251;p63"/>
          <p:cNvSpPr txBox="1">
            <a:spLocks noGrp="1"/>
          </p:cNvSpPr>
          <p:nvPr>
            <p:ph type="body" idx="1"/>
          </p:nvPr>
        </p:nvSpPr>
        <p:spPr>
          <a:xfrm>
            <a:off x="609480" y="160452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52" name="Google Shape;252;p63"/>
          <p:cNvSpPr txBox="1">
            <a:spLocks noGrp="1"/>
          </p:cNvSpPr>
          <p:nvPr>
            <p:ph type="body" idx="2"/>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253"/>
        <p:cNvGrpSpPr/>
        <p:nvPr/>
      </p:nvGrpSpPr>
      <p:grpSpPr>
        <a:xfrm>
          <a:off x="0" y="0"/>
          <a:ext cx="0" cy="0"/>
          <a:chOff x="0" y="0"/>
          <a:chExt cx="0" cy="0"/>
        </a:xfrm>
      </p:grpSpPr>
      <p:sp>
        <p:nvSpPr>
          <p:cNvPr id="254" name="Google Shape;254;p64"/>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64"/>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56" name="Google Shape;256;p64"/>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57" name="Google Shape;257;p64"/>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58" name="Google Shape;258;p64"/>
          <p:cNvSpPr txBox="1">
            <a:spLocks noGrp="1"/>
          </p:cNvSpPr>
          <p:nvPr>
            <p:ph type="body" idx="4"/>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259"/>
        <p:cNvGrpSpPr/>
        <p:nvPr/>
      </p:nvGrpSpPr>
      <p:grpSpPr>
        <a:xfrm>
          <a:off x="0" y="0"/>
          <a:ext cx="0" cy="0"/>
          <a:chOff x="0" y="0"/>
          <a:chExt cx="0" cy="0"/>
        </a:xfrm>
      </p:grpSpPr>
      <p:sp>
        <p:nvSpPr>
          <p:cNvPr id="260" name="Google Shape;260;p65"/>
          <p:cNvSpPr txBox="1">
            <a:spLocks noGrp="1"/>
          </p:cNvSpPr>
          <p:nvPr>
            <p:ph type="title"/>
          </p:nvPr>
        </p:nvSpPr>
        <p:spPr>
          <a:xfrm>
            <a:off x="838080" y="568440"/>
            <a:ext cx="10515600" cy="132552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1" name="Google Shape;261;p65"/>
          <p:cNvSpPr txBox="1">
            <a:spLocks noGrp="1"/>
          </p:cNvSpPr>
          <p:nvPr>
            <p:ph type="body" idx="1"/>
          </p:nvPr>
        </p:nvSpPr>
        <p:spPr>
          <a:xfrm>
            <a:off x="60948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2" name="Google Shape;262;p65"/>
          <p:cNvSpPr txBox="1">
            <a:spLocks noGrp="1"/>
          </p:cNvSpPr>
          <p:nvPr>
            <p:ph type="body" idx="2"/>
          </p:nvPr>
        </p:nvSpPr>
        <p:spPr>
          <a:xfrm>
            <a:off x="431964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3" name="Google Shape;263;p65"/>
          <p:cNvSpPr txBox="1">
            <a:spLocks noGrp="1"/>
          </p:cNvSpPr>
          <p:nvPr>
            <p:ph type="body" idx="3"/>
          </p:nvPr>
        </p:nvSpPr>
        <p:spPr>
          <a:xfrm>
            <a:off x="8029800" y="160452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4" name="Google Shape;264;p65"/>
          <p:cNvSpPr txBox="1">
            <a:spLocks noGrp="1"/>
          </p:cNvSpPr>
          <p:nvPr>
            <p:ph type="body" idx="4"/>
          </p:nvPr>
        </p:nvSpPr>
        <p:spPr>
          <a:xfrm>
            <a:off x="60948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5" name="Google Shape;265;p65"/>
          <p:cNvSpPr txBox="1">
            <a:spLocks noGrp="1"/>
          </p:cNvSpPr>
          <p:nvPr>
            <p:ph type="body" idx="5"/>
          </p:nvPr>
        </p:nvSpPr>
        <p:spPr>
          <a:xfrm>
            <a:off x="431964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6" name="Google Shape;266;p65"/>
          <p:cNvSpPr txBox="1">
            <a:spLocks noGrp="1"/>
          </p:cNvSpPr>
          <p:nvPr>
            <p:ph type="body" idx="6"/>
          </p:nvPr>
        </p:nvSpPr>
        <p:spPr>
          <a:xfrm>
            <a:off x="8029800" y="3682080"/>
            <a:ext cx="3533040" cy="189684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14">
            <a:alphaModFix/>
          </a:blip>
          <a:srcRect/>
          <a:stretch/>
        </p:blipFill>
        <p:spPr>
          <a:xfrm>
            <a:off x="0" y="0"/>
            <a:ext cx="12192120" cy="6858000"/>
          </a:xfrm>
          <a:prstGeom prst="rect">
            <a:avLst/>
          </a:prstGeom>
          <a:noFill/>
          <a:ln>
            <a:noFill/>
          </a:ln>
        </p:spPr>
      </p:pic>
      <p:sp>
        <p:nvSpPr>
          <p:cNvPr id="7" name="Google Shape;7;p1"/>
          <p:cNvSpPr txBox="1">
            <a:spLocks noGrp="1"/>
          </p:cNvSpPr>
          <p:nvPr>
            <p:ph type="title"/>
          </p:nvPr>
        </p:nvSpPr>
        <p:spPr>
          <a:xfrm>
            <a:off x="2922120" y="1049040"/>
            <a:ext cx="6679080" cy="2387520"/>
          </a:xfrm>
          <a:prstGeom prst="rect">
            <a:avLst/>
          </a:prstGeom>
          <a:noFill/>
          <a:ln>
            <a:noFill/>
          </a:ln>
        </p:spPr>
        <p:txBody>
          <a:bodyPr spcFirstLastPara="1" wrap="square" lIns="91425" tIns="45700" rIns="91425" bIns="45700" anchor="b" anchorCtr="1">
            <a:norm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
        <p:cNvGrpSpPr/>
        <p:nvPr/>
      </p:nvGrpSpPr>
      <p:grpSpPr>
        <a:xfrm>
          <a:off x="0" y="0"/>
          <a:ext cx="0" cy="0"/>
          <a:chOff x="0" y="0"/>
          <a:chExt cx="0" cy="0"/>
        </a:xfrm>
      </p:grpSpPr>
      <p:pic>
        <p:nvPicPr>
          <p:cNvPr id="58" name="Google Shape;58;p14"/>
          <p:cNvPicPr preferRelativeResize="0"/>
          <p:nvPr/>
        </p:nvPicPr>
        <p:blipFill rotWithShape="1">
          <a:blip r:embed="rId14">
            <a:alphaModFix/>
          </a:blip>
          <a:srcRect/>
          <a:stretch/>
        </p:blipFill>
        <p:spPr>
          <a:xfrm>
            <a:off x="0" y="0"/>
            <a:ext cx="12192120" cy="6858000"/>
          </a:xfrm>
          <a:prstGeom prst="rect">
            <a:avLst/>
          </a:prstGeom>
          <a:noFill/>
          <a:ln>
            <a:noFill/>
          </a:ln>
        </p:spPr>
      </p:pic>
      <p:sp>
        <p:nvSpPr>
          <p:cNvPr id="59" name="Google Shape;59;p14"/>
          <p:cNvSpPr txBox="1">
            <a:spLocks noGrp="1"/>
          </p:cNvSpPr>
          <p:nvPr>
            <p:ph type="title"/>
          </p:nvPr>
        </p:nvSpPr>
        <p:spPr>
          <a:xfrm>
            <a:off x="838080" y="568440"/>
            <a:ext cx="10515600" cy="132552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0" name="Google Shape;60;p14"/>
          <p:cNvSpPr txBox="1">
            <a:spLocks noGrp="1"/>
          </p:cNvSpPr>
          <p:nvPr>
            <p:ph type="title" idx="2"/>
          </p:nvPr>
        </p:nvSpPr>
        <p:spPr>
          <a:xfrm>
            <a:off x="838080" y="2028960"/>
            <a:ext cx="10515600" cy="435132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1" name="Google Shape;61;p14"/>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0"/>
        <p:cNvGrpSpPr/>
        <p:nvPr/>
      </p:nvGrpSpPr>
      <p:grpSpPr>
        <a:xfrm>
          <a:off x="0" y="0"/>
          <a:ext cx="0" cy="0"/>
          <a:chOff x="0" y="0"/>
          <a:chExt cx="0" cy="0"/>
        </a:xfrm>
      </p:grpSpPr>
      <p:pic>
        <p:nvPicPr>
          <p:cNvPr id="111" name="Google Shape;111;p27"/>
          <p:cNvPicPr preferRelativeResize="0"/>
          <p:nvPr/>
        </p:nvPicPr>
        <p:blipFill rotWithShape="1">
          <a:blip r:embed="rId14">
            <a:alphaModFix/>
          </a:blip>
          <a:srcRect/>
          <a:stretch/>
        </p:blipFill>
        <p:spPr>
          <a:xfrm>
            <a:off x="0" y="0"/>
            <a:ext cx="12192120" cy="6858000"/>
          </a:xfrm>
          <a:prstGeom prst="rect">
            <a:avLst/>
          </a:prstGeom>
          <a:noFill/>
          <a:ln>
            <a:noFill/>
          </a:ln>
        </p:spPr>
      </p:pic>
      <p:sp>
        <p:nvSpPr>
          <p:cNvPr id="112" name="Google Shape;112;p27"/>
          <p:cNvSpPr txBox="1">
            <a:spLocks noGrp="1"/>
          </p:cNvSpPr>
          <p:nvPr>
            <p:ph type="title"/>
          </p:nvPr>
        </p:nvSpPr>
        <p:spPr>
          <a:xfrm>
            <a:off x="838080" y="568440"/>
            <a:ext cx="10515600" cy="132552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3" name="Google Shape;113;p27"/>
          <p:cNvSpPr txBox="1">
            <a:spLocks noGrp="1"/>
          </p:cNvSpPr>
          <p:nvPr>
            <p:ph type="title" idx="2"/>
          </p:nvPr>
        </p:nvSpPr>
        <p:spPr>
          <a:xfrm>
            <a:off x="838080" y="2028960"/>
            <a:ext cx="10515600" cy="435132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4" name="Google Shape;114;p27"/>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3"/>
        <p:cNvGrpSpPr/>
        <p:nvPr/>
      </p:nvGrpSpPr>
      <p:grpSpPr>
        <a:xfrm>
          <a:off x="0" y="0"/>
          <a:ext cx="0" cy="0"/>
          <a:chOff x="0" y="0"/>
          <a:chExt cx="0" cy="0"/>
        </a:xfrm>
      </p:grpSpPr>
      <p:pic>
        <p:nvPicPr>
          <p:cNvPr id="164" name="Google Shape;164;p40"/>
          <p:cNvPicPr preferRelativeResize="0"/>
          <p:nvPr/>
        </p:nvPicPr>
        <p:blipFill rotWithShape="1">
          <a:blip r:embed="rId14">
            <a:alphaModFix/>
          </a:blip>
          <a:srcRect/>
          <a:stretch/>
        </p:blipFill>
        <p:spPr>
          <a:xfrm>
            <a:off x="0" y="0"/>
            <a:ext cx="12192120" cy="6858000"/>
          </a:xfrm>
          <a:prstGeom prst="rect">
            <a:avLst/>
          </a:prstGeom>
          <a:noFill/>
          <a:ln>
            <a:noFill/>
          </a:ln>
        </p:spPr>
      </p:pic>
      <p:sp>
        <p:nvSpPr>
          <p:cNvPr id="165" name="Google Shape;165;p40"/>
          <p:cNvSpPr txBox="1">
            <a:spLocks noGrp="1"/>
          </p:cNvSpPr>
          <p:nvPr>
            <p:ph type="title"/>
          </p:nvPr>
        </p:nvSpPr>
        <p:spPr>
          <a:xfrm>
            <a:off x="838080" y="568440"/>
            <a:ext cx="10515600" cy="132552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66" name="Google Shape;166;p40"/>
          <p:cNvSpPr txBox="1">
            <a:spLocks noGrp="1"/>
          </p:cNvSpPr>
          <p:nvPr>
            <p:ph type="title" idx="2"/>
          </p:nvPr>
        </p:nvSpPr>
        <p:spPr>
          <a:xfrm>
            <a:off x="838080" y="2028960"/>
            <a:ext cx="10515600" cy="435132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67" name="Google Shape;167;p40"/>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16"/>
        <p:cNvGrpSpPr/>
        <p:nvPr/>
      </p:nvGrpSpPr>
      <p:grpSpPr>
        <a:xfrm>
          <a:off x="0" y="0"/>
          <a:ext cx="0" cy="0"/>
          <a:chOff x="0" y="0"/>
          <a:chExt cx="0" cy="0"/>
        </a:xfrm>
      </p:grpSpPr>
      <p:sp>
        <p:nvSpPr>
          <p:cNvPr id="217" name="Google Shape;217;p53"/>
          <p:cNvSpPr txBox="1">
            <a:spLocks noGrp="1"/>
          </p:cNvSpPr>
          <p:nvPr>
            <p:ph type="title"/>
          </p:nvPr>
        </p:nvSpPr>
        <p:spPr>
          <a:xfrm>
            <a:off x="838080" y="365040"/>
            <a:ext cx="10515600" cy="132552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8" name="Google Shape;218;p53"/>
          <p:cNvSpPr txBox="1">
            <a:spLocks noGrp="1"/>
          </p:cNvSpPr>
          <p:nvPr>
            <p:ph type="body" idx="1"/>
          </p:nvPr>
        </p:nvSpPr>
        <p:spPr>
          <a:xfrm>
            <a:off x="838080" y="1825560"/>
            <a:ext cx="10515600" cy="435132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0"/>
        <p:cNvGrpSpPr/>
        <p:nvPr/>
      </p:nvGrpSpPr>
      <p:grpSpPr>
        <a:xfrm>
          <a:off x="0" y="0"/>
          <a:ext cx="0" cy="0"/>
          <a:chOff x="0" y="0"/>
          <a:chExt cx="0" cy="0"/>
        </a:xfrm>
      </p:grpSpPr>
      <p:sp>
        <p:nvSpPr>
          <p:cNvPr id="271" name="Google Shape;271;p66"/>
          <p:cNvSpPr txBox="1"/>
          <p:nvPr/>
        </p:nvSpPr>
        <p:spPr>
          <a:xfrm>
            <a:off x="2291760" y="225000"/>
            <a:ext cx="6957171" cy="1723721"/>
          </a:xfrm>
          <a:prstGeom prst="rect">
            <a:avLst/>
          </a:prstGeom>
          <a:noFill/>
          <a:ln>
            <a:noFill/>
          </a:ln>
        </p:spPr>
        <p:txBody>
          <a:bodyPr spcFirstLastPara="1" wrap="square" lIns="91425" tIns="45700" rIns="91425" bIns="45700" anchor="b" anchorCtr="1">
            <a:normAutofit lnSpcReduction="10000"/>
          </a:bodyPr>
          <a:lstStyle/>
          <a:p>
            <a:pPr marL="0" marR="0" lvl="0" indent="0" algn="ctr" rtl="0">
              <a:lnSpc>
                <a:spcPct val="90000"/>
              </a:lnSpc>
              <a:spcBef>
                <a:spcPts val="0"/>
              </a:spcBef>
              <a:spcAft>
                <a:spcPts val="0"/>
              </a:spcAft>
              <a:buClr>
                <a:srgbClr val="000000"/>
              </a:buClr>
              <a:buSzPts val="2200"/>
              <a:buFont typeface="Arial"/>
              <a:buNone/>
            </a:pPr>
            <a:r>
              <a:rPr lang="en-US" sz="2200" b="1" i="1" u="none" strike="noStrike" cap="none" dirty="0">
                <a:solidFill>
                  <a:srgbClr val="70AD47"/>
                </a:solidFill>
                <a:latin typeface="Century Gothic"/>
                <a:ea typeface="Century Gothic"/>
                <a:cs typeface="Century Gothic"/>
                <a:sym typeface="Century Gothic"/>
              </a:rPr>
              <a:t>SYNAPSES ECO PATHS</a:t>
            </a:r>
            <a:br>
              <a:rPr lang="en-US" sz="1800" b="0" i="0" u="none" strike="noStrike" cap="none" dirty="0">
                <a:solidFill>
                  <a:srgbClr val="000000"/>
                </a:solidFill>
                <a:latin typeface="Arial"/>
                <a:ea typeface="Arial"/>
                <a:cs typeface="Arial"/>
                <a:sym typeface="Arial"/>
              </a:rPr>
            </a:br>
            <a:r>
              <a:rPr lang="en-US" sz="2200" b="1" i="1" u="none" strike="noStrike" cap="none" dirty="0">
                <a:solidFill>
                  <a:srgbClr val="ED7D31"/>
                </a:solidFill>
                <a:latin typeface="Century Gothic"/>
                <a:ea typeface="Century Gothic"/>
                <a:cs typeface="Century Gothic"/>
                <a:sym typeface="Century Gothic"/>
              </a:rPr>
              <a:t>We learn about Sustainability through Agrotourism</a:t>
            </a:r>
            <a:br>
              <a:rPr lang="en-US" sz="1800" b="0" i="0" u="none" strike="noStrike" cap="none" dirty="0">
                <a:solidFill>
                  <a:srgbClr val="000000"/>
                </a:solidFill>
                <a:latin typeface="Arial"/>
                <a:ea typeface="Arial"/>
                <a:cs typeface="Arial"/>
                <a:sym typeface="Arial"/>
              </a:rPr>
            </a:br>
            <a:br>
              <a:rPr lang="en-US" sz="1800" b="0" i="0" u="none" strike="noStrike" cap="none" dirty="0">
                <a:solidFill>
                  <a:srgbClr val="000000"/>
                </a:solidFill>
                <a:latin typeface="Arial"/>
                <a:ea typeface="Arial"/>
                <a:cs typeface="Arial"/>
                <a:sym typeface="Arial"/>
              </a:rPr>
            </a:br>
            <a:r>
              <a:rPr lang="en-US" sz="2200" b="0" i="0" u="none" strike="noStrike" cap="none" dirty="0">
                <a:solidFill>
                  <a:srgbClr val="FFFFFF"/>
                </a:solidFill>
                <a:latin typeface="Century Gothic"/>
                <a:ea typeface="Century Gothic"/>
                <a:cs typeface="Century Gothic"/>
                <a:sym typeface="Century Gothic"/>
              </a:rPr>
              <a:t>CHRYSI PAPANTONIOU</a:t>
            </a:r>
            <a:br>
              <a:rPr lang="en-US" sz="1800" b="0" i="0" u="none" strike="noStrike" cap="none" dirty="0">
                <a:solidFill>
                  <a:srgbClr val="000000"/>
                </a:solidFill>
                <a:latin typeface="Arial"/>
                <a:ea typeface="Arial"/>
                <a:cs typeface="Arial"/>
                <a:sym typeface="Arial"/>
              </a:rPr>
            </a:br>
            <a:r>
              <a:rPr lang="en-US" sz="1600" b="0" i="0" u="none" strike="noStrike" cap="none" dirty="0">
                <a:solidFill>
                  <a:srgbClr val="FFFFFF"/>
                </a:solidFill>
                <a:latin typeface="Century Gothic"/>
                <a:ea typeface="Century Gothic"/>
                <a:cs typeface="Century Gothic"/>
                <a:sym typeface="Century Gothic"/>
              </a:rPr>
              <a:t>GYMNASIO ARNISSAS –PELLA</a:t>
            </a:r>
          </a:p>
          <a:p>
            <a:pPr marL="0" marR="0" lvl="0" indent="0" algn="ctr" rtl="0">
              <a:lnSpc>
                <a:spcPct val="90000"/>
              </a:lnSpc>
              <a:spcBef>
                <a:spcPts val="0"/>
              </a:spcBef>
              <a:spcAft>
                <a:spcPts val="0"/>
              </a:spcAft>
              <a:buClr>
                <a:srgbClr val="000000"/>
              </a:buClr>
              <a:buSzPts val="2200"/>
              <a:buFont typeface="Arial"/>
              <a:buNone/>
            </a:pPr>
            <a:r>
              <a:rPr lang="en-US" sz="1600" b="0" i="0" u="none" strike="noStrike" cap="none" dirty="0">
                <a:solidFill>
                  <a:schemeClr val="bg1"/>
                </a:solidFill>
                <a:latin typeface="Arial"/>
                <a:ea typeface="Arial"/>
                <a:cs typeface="Arial"/>
                <a:sym typeface="Arial"/>
              </a:rPr>
              <a:t>GREECE</a:t>
            </a:r>
            <a:br>
              <a:rPr lang="en-US" sz="1600" b="0" i="0" u="none" strike="noStrike" cap="none" dirty="0">
                <a:solidFill>
                  <a:srgbClr val="000000"/>
                </a:solidFill>
                <a:latin typeface="Arial"/>
                <a:ea typeface="Arial"/>
                <a:cs typeface="Arial"/>
                <a:sym typeface="Arial"/>
              </a:rPr>
            </a:br>
            <a:r>
              <a:rPr lang="en-US" sz="1600" b="0" i="0" u="none" strike="noStrike" cap="none" dirty="0">
                <a:solidFill>
                  <a:srgbClr val="FFFFFF"/>
                </a:solidFill>
                <a:latin typeface="Century Gothic"/>
                <a:ea typeface="Century Gothic"/>
                <a:cs typeface="Century Gothic"/>
                <a:sym typeface="Century Gothic"/>
              </a:rPr>
              <a:t>SECONDARY SCHOOL</a:t>
            </a:r>
            <a:endParaRPr sz="1600" b="0" i="0" u="none" strike="noStrike" cap="none" dirty="0">
              <a:solidFill>
                <a:srgbClr val="000000"/>
              </a:solidFill>
              <a:latin typeface="Arial"/>
              <a:ea typeface="Arial"/>
              <a:cs typeface="Arial"/>
              <a:sym typeface="Arial"/>
            </a:endParaRPr>
          </a:p>
        </p:txBody>
      </p:sp>
      <p:sp>
        <p:nvSpPr>
          <p:cNvPr id="272" name="Google Shape;272;p66"/>
          <p:cNvSpPr txBox="1"/>
          <p:nvPr/>
        </p:nvSpPr>
        <p:spPr>
          <a:xfrm>
            <a:off x="2490120" y="2053800"/>
            <a:ext cx="6653880" cy="759600"/>
          </a:xfrm>
          <a:prstGeom prst="rect">
            <a:avLst/>
          </a:prstGeom>
          <a:noFill/>
          <a:ln>
            <a:noFill/>
          </a:ln>
        </p:spPr>
        <p:txBody>
          <a:bodyPr spcFirstLastPara="1" wrap="square" lIns="91425" tIns="45700" rIns="91425" bIns="45700" anchor="t" anchorCtr="1">
            <a:normAutofit/>
          </a:bodyPr>
          <a:lstStyle/>
          <a:p>
            <a:pPr marL="0" marR="0" lvl="0" indent="0" algn="ctr" rtl="0">
              <a:lnSpc>
                <a:spcPct val="80000"/>
              </a:lnSpc>
              <a:spcBef>
                <a:spcPts val="0"/>
              </a:spcBef>
              <a:spcAft>
                <a:spcPts val="0"/>
              </a:spcAft>
              <a:buClr>
                <a:srgbClr val="000000"/>
              </a:buClr>
              <a:buSzPts val="1800"/>
              <a:buFont typeface="Arial"/>
              <a:buNone/>
            </a:pPr>
            <a:br>
              <a:rPr lang="en-US" sz="1800" b="0" i="0" u="none" strike="noStrike" cap="none">
                <a:solidFill>
                  <a:srgbClr val="000000"/>
                </a:solidFill>
                <a:latin typeface="Arial"/>
                <a:ea typeface="Arial"/>
                <a:cs typeface="Arial"/>
                <a:sym typeface="Arial"/>
              </a:rPr>
            </a:br>
            <a:endParaRPr sz="3200" b="0" i="0" u="none" strike="noStrike" cap="none">
              <a:solidFill>
                <a:srgbClr val="000000"/>
              </a:solidFill>
              <a:latin typeface="Arial"/>
              <a:ea typeface="Arial"/>
              <a:cs typeface="Arial"/>
              <a:sym typeface="Arial"/>
            </a:endParaRPr>
          </a:p>
        </p:txBody>
      </p:sp>
      <p:pic>
        <p:nvPicPr>
          <p:cNvPr id="273" name="Google Shape;273;p66" descr="Afbeelding met tekst, Lettertype, schermopname, Graphics&#10;&#10;Automatisch gegenereerde beschrijving"/>
          <p:cNvPicPr preferRelativeResize="0"/>
          <p:nvPr/>
        </p:nvPicPr>
        <p:blipFill rotWithShape="1">
          <a:blip r:embed="rId3">
            <a:alphaModFix/>
          </a:blip>
          <a:srcRect/>
          <a:stretch/>
        </p:blipFill>
        <p:spPr>
          <a:xfrm>
            <a:off x="9475560" y="5898600"/>
            <a:ext cx="2602080" cy="543960"/>
          </a:xfrm>
          <a:prstGeom prst="rect">
            <a:avLst/>
          </a:prstGeom>
          <a:noFill/>
          <a:ln>
            <a:noFill/>
          </a:ln>
        </p:spPr>
      </p:pic>
      <p:sp>
        <p:nvSpPr>
          <p:cNvPr id="274" name="Google Shape;274;p66"/>
          <p:cNvSpPr txBox="1"/>
          <p:nvPr/>
        </p:nvSpPr>
        <p:spPr>
          <a:xfrm>
            <a:off x="3223440" y="5932080"/>
            <a:ext cx="5745240" cy="461520"/>
          </a:xfrm>
          <a:prstGeom prst="rect">
            <a:avLst/>
          </a:prstGeom>
          <a:noFill/>
          <a:ln>
            <a:noFill/>
          </a:ln>
        </p:spPr>
        <p:txBody>
          <a:bodyPr spcFirstLastPara="1" wrap="square" lIns="91425" tIns="45700" rIns="91425" bIns="45700" anchor="t" anchorCtr="1">
            <a:noAutofit/>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FFFFFF"/>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800" b="0" i="0" u="none" strike="noStrike" cap="none">
              <a:solidFill>
                <a:srgbClr val="000000"/>
              </a:solidFill>
              <a:latin typeface="Arial"/>
              <a:ea typeface="Arial"/>
              <a:cs typeface="Arial"/>
              <a:sym typeface="Arial"/>
            </a:endParaRPr>
          </a:p>
        </p:txBody>
      </p:sp>
      <p:pic>
        <p:nvPicPr>
          <p:cNvPr id="275" name="Google Shape;275;p66"/>
          <p:cNvPicPr preferRelativeResize="0"/>
          <p:nvPr/>
        </p:nvPicPr>
        <p:blipFill rotWithShape="1">
          <a:blip r:embed="rId4">
            <a:alphaModFix/>
          </a:blip>
          <a:srcRect/>
          <a:stretch/>
        </p:blipFill>
        <p:spPr>
          <a:xfrm>
            <a:off x="4065480" y="2053800"/>
            <a:ext cx="3699720" cy="3844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9"/>
        <p:cNvGrpSpPr/>
        <p:nvPr/>
      </p:nvGrpSpPr>
      <p:grpSpPr>
        <a:xfrm>
          <a:off x="0" y="0"/>
          <a:ext cx="0" cy="0"/>
          <a:chOff x="0" y="0"/>
          <a:chExt cx="0" cy="0"/>
        </a:xfrm>
      </p:grpSpPr>
      <p:sp>
        <p:nvSpPr>
          <p:cNvPr id="280" name="Google Shape;280;p67"/>
          <p:cNvSpPr txBox="1"/>
          <p:nvPr/>
        </p:nvSpPr>
        <p:spPr>
          <a:xfrm>
            <a:off x="331920" y="1748880"/>
            <a:ext cx="3120480" cy="3999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EF4920"/>
                </a:solidFill>
                <a:latin typeface="Century Gothic"/>
                <a:ea typeface="Century Gothic"/>
                <a:cs typeface="Century Gothic"/>
                <a:sym typeface="Century Gothic"/>
              </a:rPr>
              <a:t>My scenario goals are:</a:t>
            </a:r>
            <a:endParaRPr sz="2000" b="0" i="0" u="none" strike="noStrike" cap="none">
              <a:solidFill>
                <a:srgbClr val="000000"/>
              </a:solidFill>
              <a:latin typeface="Arial"/>
              <a:ea typeface="Arial"/>
              <a:cs typeface="Arial"/>
              <a:sym typeface="Arial"/>
            </a:endParaRPr>
          </a:p>
        </p:txBody>
      </p:sp>
      <p:sp>
        <p:nvSpPr>
          <p:cNvPr id="281" name="Google Shape;281;p67"/>
          <p:cNvSpPr txBox="1"/>
          <p:nvPr/>
        </p:nvSpPr>
        <p:spPr>
          <a:xfrm>
            <a:off x="408600" y="2261520"/>
            <a:ext cx="2606400" cy="25851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F0000"/>
                </a:solidFill>
                <a:latin typeface="Century Gothic"/>
                <a:ea typeface="Century Gothic"/>
                <a:cs typeface="Century Gothic"/>
                <a:sym typeface="Century Gothic"/>
              </a:rPr>
              <a:t>1</a:t>
            </a:r>
            <a:r>
              <a:rPr lang="en-US" sz="1200" b="1" i="0" u="none" strike="noStrike" cap="none">
                <a:solidFill>
                  <a:srgbClr val="000000"/>
                </a:solidFill>
                <a:latin typeface="Century Gothic"/>
                <a:ea typeface="Century Gothic"/>
                <a:cs typeface="Century Gothic"/>
                <a:sym typeface="Century Gothic"/>
              </a:rPr>
              <a:t>.Understand the principles of sustainable and alternative tourism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F0000"/>
                </a:solidFill>
                <a:latin typeface="Century Gothic"/>
                <a:ea typeface="Century Gothic"/>
                <a:cs typeface="Century Gothic"/>
                <a:sym typeface="Century Gothic"/>
              </a:rPr>
              <a:t>2</a:t>
            </a:r>
            <a:r>
              <a:rPr lang="en-US" sz="1200" b="1" i="0" u="none" strike="noStrike" cap="none">
                <a:solidFill>
                  <a:srgbClr val="000000"/>
                </a:solidFill>
                <a:latin typeface="Century Gothic"/>
                <a:ea typeface="Century Gothic"/>
                <a:cs typeface="Century Gothic"/>
                <a:sym typeface="Century Gothic"/>
              </a:rPr>
              <a:t>.Identify local resources with tourism potential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F0000"/>
                </a:solidFill>
                <a:latin typeface="Century Gothic"/>
                <a:ea typeface="Century Gothic"/>
                <a:cs typeface="Century Gothic"/>
                <a:sym typeface="Century Gothic"/>
              </a:rPr>
              <a:t>3</a:t>
            </a:r>
            <a:r>
              <a:rPr lang="en-US" sz="1200" b="1" i="0" u="none" strike="noStrike" cap="none">
                <a:solidFill>
                  <a:srgbClr val="000000"/>
                </a:solidFill>
                <a:latin typeface="Century Gothic"/>
                <a:ea typeface="Century Gothic"/>
                <a:cs typeface="Century Gothic"/>
                <a:sym typeface="Century Gothic"/>
              </a:rPr>
              <a:t>. Collaborate to design an eco-tourism route</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F0000"/>
                </a:solidFill>
                <a:latin typeface="Century Gothic"/>
                <a:ea typeface="Century Gothic"/>
                <a:cs typeface="Century Gothic"/>
                <a:sym typeface="Century Gothic"/>
              </a:rPr>
              <a:t>4</a:t>
            </a:r>
            <a:r>
              <a:rPr lang="en-US" sz="1800" b="1" i="0" u="none" strike="noStrike" cap="none">
                <a:solidFill>
                  <a:srgbClr val="000000"/>
                </a:solidFill>
                <a:latin typeface="Century Gothic"/>
                <a:ea typeface="Century Gothic"/>
                <a:cs typeface="Century Gothic"/>
                <a:sym typeface="Century Gothic"/>
              </a:rPr>
              <a:t>. </a:t>
            </a:r>
            <a:r>
              <a:rPr lang="en-US" sz="1200" b="1" i="0" u="none" strike="noStrike" cap="none">
                <a:solidFill>
                  <a:srgbClr val="000000"/>
                </a:solidFill>
                <a:latin typeface="Century Gothic"/>
                <a:ea typeface="Century Gothic"/>
                <a:cs typeface="Century Gothic"/>
                <a:sym typeface="Century Gothic"/>
              </a:rPr>
              <a:t>Engage in civic dialogue with community stakeholders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F0000"/>
                </a:solidFill>
                <a:latin typeface="Century Gothic"/>
                <a:ea typeface="Century Gothic"/>
                <a:cs typeface="Century Gothic"/>
                <a:sym typeface="Century Gothic"/>
              </a:rPr>
              <a:t>5</a:t>
            </a:r>
            <a:r>
              <a:rPr lang="en-US" sz="1200" b="1" i="0" u="none" strike="noStrike" cap="none">
                <a:solidFill>
                  <a:srgbClr val="000000"/>
                </a:solidFill>
                <a:latin typeface="Century Gothic"/>
                <a:ea typeface="Century Gothic"/>
                <a:cs typeface="Century Gothic"/>
                <a:sym typeface="Century Gothic"/>
              </a:rPr>
              <a:t>. Produce digital content for public dissemination</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F0000"/>
                </a:solidFill>
                <a:latin typeface="Century Gothic"/>
                <a:ea typeface="Century Gothic"/>
                <a:cs typeface="Century Gothic"/>
                <a:sym typeface="Century Gothic"/>
              </a:rPr>
              <a:t>6</a:t>
            </a:r>
            <a:r>
              <a:rPr lang="en-US" sz="1200" b="1" i="0" u="none" strike="noStrike" cap="none">
                <a:solidFill>
                  <a:srgbClr val="000000"/>
                </a:solidFill>
                <a:latin typeface="Century Gothic"/>
                <a:ea typeface="Century Gothic"/>
                <a:cs typeface="Century Gothic"/>
                <a:sym typeface="Century Gothic"/>
              </a:rPr>
              <a:t>. Reflect on their roles as change agents for sustainability </a:t>
            </a:r>
            <a:endParaRPr sz="1200" b="0" i="0" u="none" strike="noStrike" cap="none">
              <a:solidFill>
                <a:srgbClr val="000000"/>
              </a:solidFill>
              <a:latin typeface="Arial"/>
              <a:ea typeface="Arial"/>
              <a:cs typeface="Arial"/>
              <a:sym typeface="Arial"/>
            </a:endParaRPr>
          </a:p>
        </p:txBody>
      </p:sp>
      <p:sp>
        <p:nvSpPr>
          <p:cNvPr id="282" name="Google Shape;282;p67"/>
          <p:cNvSpPr txBox="1"/>
          <p:nvPr/>
        </p:nvSpPr>
        <p:spPr>
          <a:xfrm>
            <a:off x="331920" y="393840"/>
            <a:ext cx="4060800" cy="3999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EF4920"/>
                </a:solidFill>
                <a:latin typeface="Century Gothic"/>
                <a:ea typeface="Century Gothic"/>
                <a:cs typeface="Century Gothic"/>
                <a:sym typeface="Century Gothic"/>
              </a:rPr>
              <a:t>I will implement my scenario in:</a:t>
            </a:r>
            <a:endParaRPr sz="2000" b="0" i="0" u="none" strike="noStrike" cap="none">
              <a:solidFill>
                <a:srgbClr val="000000"/>
              </a:solidFill>
              <a:latin typeface="Arial"/>
              <a:ea typeface="Arial"/>
              <a:cs typeface="Arial"/>
              <a:sym typeface="Arial"/>
            </a:endParaRPr>
          </a:p>
        </p:txBody>
      </p:sp>
      <p:sp>
        <p:nvSpPr>
          <p:cNvPr id="283" name="Google Shape;283;p67"/>
          <p:cNvSpPr txBox="1"/>
          <p:nvPr/>
        </p:nvSpPr>
        <p:spPr>
          <a:xfrm>
            <a:off x="4247280" y="410400"/>
            <a:ext cx="1222200" cy="3693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entury Gothic"/>
                <a:ea typeface="Century Gothic"/>
                <a:cs typeface="Century Gothic"/>
                <a:sym typeface="Century Gothic"/>
              </a:rPr>
              <a:t>2</a:t>
            </a:r>
            <a:r>
              <a:rPr lang="en-US" sz="2079" b="0" i="0" u="none" strike="noStrike" cap="none" baseline="30000">
                <a:solidFill>
                  <a:srgbClr val="000000"/>
                </a:solidFill>
                <a:latin typeface="Century Gothic"/>
                <a:ea typeface="Century Gothic"/>
                <a:cs typeface="Century Gothic"/>
                <a:sym typeface="Century Gothic"/>
              </a:rPr>
              <a:t>st</a:t>
            </a:r>
            <a:r>
              <a:rPr lang="en-US" sz="1800" b="0" i="0" u="none" strike="noStrike" cap="none">
                <a:solidFill>
                  <a:srgbClr val="000000"/>
                </a:solidFill>
                <a:latin typeface="Century Gothic"/>
                <a:ea typeface="Century Gothic"/>
                <a:cs typeface="Century Gothic"/>
                <a:sym typeface="Century Gothic"/>
              </a:rPr>
              <a:t> grade</a:t>
            </a:r>
            <a:endParaRPr sz="1800" b="0" i="0" u="none" strike="noStrike" cap="none">
              <a:solidFill>
                <a:srgbClr val="000000"/>
              </a:solidFill>
              <a:latin typeface="Arial"/>
              <a:ea typeface="Arial"/>
              <a:cs typeface="Arial"/>
              <a:sym typeface="Arial"/>
            </a:endParaRPr>
          </a:p>
        </p:txBody>
      </p:sp>
      <p:sp>
        <p:nvSpPr>
          <p:cNvPr id="284" name="Google Shape;284;p67"/>
          <p:cNvSpPr/>
          <p:nvPr/>
        </p:nvSpPr>
        <p:spPr>
          <a:xfrm>
            <a:off x="4093560" y="1883880"/>
            <a:ext cx="3213360" cy="1207080"/>
          </a:xfrm>
          <a:custGeom>
            <a:avLst/>
            <a:gdLst/>
            <a:ahLst/>
            <a:cxnLst/>
            <a:rect l="l" t="t" r="r" b="b"/>
            <a:pathLst>
              <a:path w="8928" h="3354" extrusionOk="0">
                <a:moveTo>
                  <a:pt x="0" y="838"/>
                </a:moveTo>
                <a:lnTo>
                  <a:pt x="7250" y="838"/>
                </a:lnTo>
                <a:lnTo>
                  <a:pt x="7250" y="0"/>
                </a:lnTo>
                <a:lnTo>
                  <a:pt x="8927" y="1676"/>
                </a:lnTo>
                <a:lnTo>
                  <a:pt x="7250" y="3353"/>
                </a:lnTo>
                <a:lnTo>
                  <a:pt x="7250" y="2515"/>
                </a:lnTo>
                <a:lnTo>
                  <a:pt x="0" y="2515"/>
                </a:lnTo>
                <a:lnTo>
                  <a:pt x="0" y="838"/>
                </a:lnTo>
              </a:path>
            </a:pathLst>
          </a:custGeom>
          <a:solidFill>
            <a:srgbClr val="E7E6E6"/>
          </a:solidFill>
          <a:ln w="12600" cap="flat" cmpd="sng">
            <a:solidFill>
              <a:srgbClr val="FFFFFF"/>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EF4920"/>
                </a:solidFill>
                <a:latin typeface="Century Gothic"/>
                <a:ea typeface="Century Gothic"/>
                <a:cs typeface="Century Gothic"/>
                <a:sym typeface="Century Gothic"/>
              </a:rPr>
              <a:t>How will I achieve my educational goals?</a:t>
            </a:r>
            <a:endParaRPr sz="1800" b="0" i="0" u="none" strike="noStrike" cap="none">
              <a:solidFill>
                <a:srgbClr val="000000"/>
              </a:solidFill>
              <a:latin typeface="Arial"/>
              <a:ea typeface="Arial"/>
              <a:cs typeface="Arial"/>
              <a:sym typeface="Arial"/>
            </a:endParaRPr>
          </a:p>
        </p:txBody>
      </p:sp>
      <p:sp>
        <p:nvSpPr>
          <p:cNvPr id="285" name="Google Shape;285;p67"/>
          <p:cNvSpPr txBox="1"/>
          <p:nvPr/>
        </p:nvSpPr>
        <p:spPr>
          <a:xfrm>
            <a:off x="331920" y="840600"/>
            <a:ext cx="4812840" cy="3999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EF4920"/>
                </a:solidFill>
                <a:latin typeface="Century Gothic"/>
                <a:ea typeface="Century Gothic"/>
                <a:cs typeface="Century Gothic"/>
                <a:sym typeface="Century Gothic"/>
              </a:rPr>
              <a:t>The duration of the implementation is:</a:t>
            </a:r>
            <a:endParaRPr sz="2000" b="0" i="0" u="none" strike="noStrike" cap="none">
              <a:solidFill>
                <a:srgbClr val="000000"/>
              </a:solidFill>
              <a:latin typeface="Arial"/>
              <a:ea typeface="Arial"/>
              <a:cs typeface="Arial"/>
              <a:sym typeface="Arial"/>
            </a:endParaRPr>
          </a:p>
        </p:txBody>
      </p:sp>
      <p:sp>
        <p:nvSpPr>
          <p:cNvPr id="286" name="Google Shape;286;p67"/>
          <p:cNvSpPr txBox="1"/>
          <p:nvPr/>
        </p:nvSpPr>
        <p:spPr>
          <a:xfrm>
            <a:off x="4978080" y="840600"/>
            <a:ext cx="206964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entury Gothic"/>
                <a:ea typeface="Century Gothic"/>
                <a:cs typeface="Century Gothic"/>
                <a:sym typeface="Century Gothic"/>
              </a:rPr>
              <a:t>34 hours </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entury Gothic"/>
                <a:ea typeface="Century Gothic"/>
                <a:cs typeface="Century Gothic"/>
                <a:sym typeface="Century Gothic"/>
              </a:rPr>
              <a:t>September-May</a:t>
            </a:r>
            <a:endParaRPr sz="1800" b="0" i="0" u="none" strike="noStrike" cap="none">
              <a:solidFill>
                <a:srgbClr val="000000"/>
              </a:solidFill>
              <a:latin typeface="Arial"/>
              <a:ea typeface="Arial"/>
              <a:cs typeface="Arial"/>
              <a:sym typeface="Arial"/>
            </a:endParaRPr>
          </a:p>
        </p:txBody>
      </p:sp>
      <p:sp>
        <p:nvSpPr>
          <p:cNvPr id="287" name="Google Shape;287;p67"/>
          <p:cNvSpPr txBox="1"/>
          <p:nvPr/>
        </p:nvSpPr>
        <p:spPr>
          <a:xfrm>
            <a:off x="7562880" y="273600"/>
            <a:ext cx="4537800" cy="923328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sng" strike="noStrike" cap="none">
                <a:solidFill>
                  <a:srgbClr val="000000"/>
                </a:solidFill>
                <a:latin typeface="Century Gothic"/>
                <a:ea typeface="Century Gothic"/>
                <a:cs typeface="Century Gothic"/>
                <a:sym typeface="Century Gothic"/>
              </a:rPr>
              <a:t>1</a:t>
            </a:r>
            <a:r>
              <a:rPr lang="en-US" sz="2079" b="1" i="0" u="sng" strike="noStrike" cap="none" baseline="30000">
                <a:solidFill>
                  <a:srgbClr val="000000"/>
                </a:solidFill>
                <a:latin typeface="Century Gothic"/>
                <a:ea typeface="Century Gothic"/>
                <a:cs typeface="Century Gothic"/>
                <a:sym typeface="Century Gothic"/>
              </a:rPr>
              <a:t>st</a:t>
            </a:r>
            <a:r>
              <a:rPr lang="en-US" sz="1800" b="1" i="0" u="sng" strike="noStrike" cap="none">
                <a:solidFill>
                  <a:srgbClr val="000000"/>
                </a:solidFill>
                <a:latin typeface="Century Gothic"/>
                <a:ea typeface="Century Gothic"/>
                <a:cs typeface="Century Gothic"/>
                <a:sym typeface="Century Gothic"/>
              </a:rPr>
              <a:t> lesson</a:t>
            </a:r>
            <a:r>
              <a:rPr lang="en-US" sz="1800" b="0" i="0" u="none" strike="noStrike" cap="none">
                <a:solidFill>
                  <a:srgbClr val="000000"/>
                </a:solidFill>
                <a:latin typeface="Century Gothic"/>
                <a:ea typeface="Century Gothic"/>
                <a:cs typeface="Century Gothic"/>
                <a:sym typeface="Century Gothic"/>
              </a:rPr>
              <a:t>:  Introduction to tourism types and sustainability (2 hours)</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sng" strike="noStrike" cap="none">
                <a:solidFill>
                  <a:srgbClr val="000000"/>
                </a:solidFill>
                <a:latin typeface="Century Gothic"/>
                <a:ea typeface="Century Gothic"/>
                <a:cs typeface="Century Gothic"/>
                <a:sym typeface="Century Gothic"/>
              </a:rPr>
              <a:t>2st</a:t>
            </a:r>
            <a:r>
              <a:rPr lang="en-US" sz="1800" b="1" u="sng">
                <a:latin typeface="Century Gothic"/>
                <a:ea typeface="Century Gothic"/>
                <a:cs typeface="Century Gothic"/>
                <a:sym typeface="Century Gothic"/>
              </a:rPr>
              <a:t> </a:t>
            </a:r>
            <a:r>
              <a:rPr lang="en-US" sz="1800" b="1" i="0" u="sng" strike="noStrike" cap="none">
                <a:solidFill>
                  <a:srgbClr val="000000"/>
                </a:solidFill>
                <a:latin typeface="Century Gothic"/>
                <a:ea typeface="Century Gothic"/>
                <a:cs typeface="Century Gothic"/>
                <a:sym typeface="Century Gothic"/>
              </a:rPr>
              <a:t>lesson: </a:t>
            </a:r>
            <a:r>
              <a:rPr lang="en-US" sz="1800" b="0" i="0" u="none" strike="noStrike" cap="none">
                <a:solidFill>
                  <a:srgbClr val="000000"/>
                </a:solidFill>
                <a:latin typeface="Century Gothic"/>
                <a:ea typeface="Century Gothic"/>
                <a:cs typeface="Century Gothic"/>
                <a:sym typeface="Century Gothic"/>
              </a:rPr>
              <a:t>Our Region’s Assets-Mapping local resources and cultural landmarks (2 hours)</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sng" strike="noStrike" cap="none">
                <a:solidFill>
                  <a:srgbClr val="000000"/>
                </a:solidFill>
                <a:latin typeface="Century Gothic"/>
                <a:ea typeface="Century Gothic"/>
                <a:cs typeface="Century Gothic"/>
                <a:sym typeface="Century Gothic"/>
              </a:rPr>
              <a:t>3st lesson:  </a:t>
            </a:r>
            <a:r>
              <a:rPr lang="en-US" sz="1800" b="0" i="0" u="none" strike="noStrike" cap="none">
                <a:solidFill>
                  <a:srgbClr val="000000"/>
                </a:solidFill>
                <a:latin typeface="Century Gothic"/>
                <a:ea typeface="Century Gothic"/>
                <a:cs typeface="Century Gothic"/>
                <a:sym typeface="Century Gothic"/>
              </a:rPr>
              <a:t>Research &amp; Interviews- Interviews with stakeholders and data analysis (4 hours)</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sng" strike="noStrike" cap="none">
                <a:solidFill>
                  <a:srgbClr val="000000"/>
                </a:solidFill>
                <a:latin typeface="Century Gothic"/>
                <a:ea typeface="Century Gothic"/>
                <a:cs typeface="Century Gothic"/>
                <a:sym typeface="Century Gothic"/>
              </a:rPr>
              <a:t>4st lesson</a:t>
            </a:r>
            <a:r>
              <a:rPr lang="en-US" sz="1800" b="0" i="0" u="none" strike="noStrike" cap="none">
                <a:solidFill>
                  <a:srgbClr val="000000"/>
                </a:solidFill>
                <a:latin typeface="Century Gothic"/>
                <a:ea typeface="Century Gothic"/>
                <a:cs typeface="Century Gothic"/>
                <a:sym typeface="Century Gothic"/>
              </a:rPr>
              <a:t>:Action Design-Group planning and route creation (6 hours)</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sng" strike="noStrike" cap="none">
                <a:solidFill>
                  <a:srgbClr val="000000"/>
                </a:solidFill>
                <a:latin typeface="Century Gothic"/>
                <a:ea typeface="Century Gothic"/>
                <a:cs typeface="Century Gothic"/>
                <a:sym typeface="Century Gothic"/>
              </a:rPr>
              <a:t>5st lesson</a:t>
            </a:r>
            <a:r>
              <a:rPr lang="en-US" sz="1800" b="0" i="0" u="sng" strike="noStrike" cap="none">
                <a:solidFill>
                  <a:srgbClr val="000000"/>
                </a:solidFill>
                <a:latin typeface="Century Gothic"/>
                <a:ea typeface="Century Gothic"/>
                <a:cs typeface="Century Gothic"/>
                <a:sym typeface="Century Gothic"/>
              </a:rPr>
              <a:t>: </a:t>
            </a:r>
            <a:r>
              <a:rPr lang="en-US" sz="1800" b="0" i="0" u="none" strike="noStrike" cap="none">
                <a:solidFill>
                  <a:srgbClr val="000000"/>
                </a:solidFill>
                <a:latin typeface="Century Gothic"/>
                <a:ea typeface="Century Gothic"/>
                <a:cs typeface="Century Gothic"/>
                <a:sym typeface="Century Gothic"/>
              </a:rPr>
              <a:t>Media Production- Posters, videos, QR signs, digital maps (6 hours)</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sng" strike="noStrike" cap="none">
                <a:solidFill>
                  <a:srgbClr val="000000"/>
                </a:solidFill>
                <a:latin typeface="Century Gothic"/>
                <a:ea typeface="Century Gothic"/>
                <a:cs typeface="Century Gothic"/>
                <a:sym typeface="Century Gothic"/>
              </a:rPr>
              <a:t>6st lesson</a:t>
            </a:r>
            <a:r>
              <a:rPr lang="en-US" sz="1800" b="1" i="0" u="none" strike="noStrike" cap="none">
                <a:solidFill>
                  <a:srgbClr val="7F7F7F"/>
                </a:solidFill>
                <a:latin typeface="Century Gothic"/>
                <a:ea typeface="Century Gothic"/>
                <a:cs typeface="Century Gothic"/>
                <a:sym typeface="Century Gothic"/>
              </a:rPr>
              <a:t>: </a:t>
            </a:r>
            <a:r>
              <a:rPr lang="en-US" sz="1800" b="0" i="0" u="none" strike="noStrike" cap="none">
                <a:solidFill>
                  <a:srgbClr val="000000"/>
                </a:solidFill>
                <a:latin typeface="Century Gothic"/>
                <a:ea typeface="Century Gothic"/>
                <a:cs typeface="Century Gothic"/>
                <a:sym typeface="Century Gothic"/>
              </a:rPr>
              <a:t>Community Event &amp; Dissemination-Presenting results to the school/local society</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entury Gothic"/>
                <a:ea typeface="Century Gothic"/>
                <a:cs typeface="Century Gothic"/>
                <a:sym typeface="Century Gothic"/>
              </a:rPr>
              <a:t>(4 hours)</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sng" strike="noStrike" cap="none">
                <a:solidFill>
                  <a:srgbClr val="000000"/>
                </a:solidFill>
                <a:latin typeface="Century Gothic"/>
                <a:ea typeface="Century Gothic"/>
                <a:cs typeface="Century Gothic"/>
                <a:sym typeface="Century Gothic"/>
              </a:rPr>
              <a:t>7st lesson</a:t>
            </a:r>
            <a:r>
              <a:rPr lang="en-US" sz="1800" b="0" i="0" u="none" strike="noStrike" cap="none">
                <a:solidFill>
                  <a:srgbClr val="000000"/>
                </a:solidFill>
                <a:latin typeface="Century Gothic"/>
                <a:ea typeface="Century Gothic"/>
                <a:cs typeface="Century Gothic"/>
                <a:sym typeface="Century Gothic"/>
              </a:rPr>
              <a:t>: Reflection &amp; Evaluation-Journals, peer feedback, digital portfolios (3 hours)</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entury Gothic"/>
                <a:ea typeface="Century Gothic"/>
                <a:cs typeface="Century Gothic"/>
                <a:sym typeface="Century Gothic"/>
              </a:rPr>
              <a:t>Field Visits &amp; Implementation, On-site data collection, event implementation (7 hours)</a:t>
            </a:r>
            <a:endParaRPr sz="18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8" name="Google Shape;288;p67"/>
          <p:cNvSpPr txBox="1"/>
          <p:nvPr/>
        </p:nvSpPr>
        <p:spPr>
          <a:xfrm>
            <a:off x="1892160" y="5776200"/>
            <a:ext cx="361872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entury Gothic"/>
                <a:ea typeface="Century Gothic"/>
                <a:cs typeface="Century Gothic"/>
                <a:sym typeface="Century Gothic"/>
              </a:rPr>
              <a:t>Remember that your scenario goals should be linked with Sustainability Citizenship.</a:t>
            </a:r>
            <a:endParaRPr sz="1800" b="0" i="0" u="none" strike="noStrike" cap="none">
              <a:solidFill>
                <a:srgbClr val="000000"/>
              </a:solidFill>
              <a:latin typeface="Arial"/>
              <a:ea typeface="Arial"/>
              <a:cs typeface="Arial"/>
              <a:sym typeface="Arial"/>
            </a:endParaRPr>
          </a:p>
        </p:txBody>
      </p:sp>
      <p:pic>
        <p:nvPicPr>
          <p:cNvPr id="289" name="Google Shape;289;p67" descr="A cartoon character with glowing lights on it&#10;&#10;AI-generated content may be incorrect."/>
          <p:cNvPicPr preferRelativeResize="0"/>
          <p:nvPr/>
        </p:nvPicPr>
        <p:blipFill rotWithShape="1">
          <a:blip r:embed="rId3">
            <a:alphaModFix/>
          </a:blip>
          <a:srcRect/>
          <a:stretch/>
        </p:blipFill>
        <p:spPr>
          <a:xfrm>
            <a:off x="0" y="4847040"/>
            <a:ext cx="2010960" cy="201096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8"/>
                                        </p:tgtEl>
                                        <p:attrNameLst>
                                          <p:attrName>style.visibility</p:attrName>
                                        </p:attrNameLst>
                                      </p:cBhvr>
                                      <p:to>
                                        <p:strVal val="visible"/>
                                      </p:to>
                                    </p:set>
                                    <p:animEffect transition="in" filter="fade">
                                      <p:cBhvr>
                                        <p:cTn id="7" dur="500"/>
                                        <p:tgtEl>
                                          <p:spTgt spid="288"/>
                                        </p:tgtEl>
                                      </p:cBhvr>
                                    </p:animEffect>
                                  </p:childTnLst>
                                </p:cTn>
                              </p:par>
                              <p:par>
                                <p:cTn id="8" presetID="10" presetClass="entr" presetSubtype="0" fill="hold" nodeType="withEffect">
                                  <p:stCondLst>
                                    <p:cond delay="0"/>
                                  </p:stCondLst>
                                  <p:childTnLst>
                                    <p:set>
                                      <p:cBhvr>
                                        <p:cTn id="9" dur="1" fill="hold">
                                          <p:stCondLst>
                                            <p:cond delay="0"/>
                                          </p:stCondLst>
                                        </p:cTn>
                                        <p:tgtEl>
                                          <p:spTgt spid="289"/>
                                        </p:tgtEl>
                                        <p:attrNameLst>
                                          <p:attrName>style.visibility</p:attrName>
                                        </p:attrNameLst>
                                      </p:cBhvr>
                                      <p:to>
                                        <p:strVal val="visible"/>
                                      </p:to>
                                    </p:set>
                                    <p:animEffect transition="in" filter="fade">
                                      <p:cBhvr>
                                        <p:cTn id="10" dur="5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93"/>
        <p:cNvGrpSpPr/>
        <p:nvPr/>
      </p:nvGrpSpPr>
      <p:grpSpPr>
        <a:xfrm>
          <a:off x="0" y="0"/>
          <a:ext cx="0" cy="0"/>
          <a:chOff x="0" y="0"/>
          <a:chExt cx="0" cy="0"/>
        </a:xfrm>
      </p:grpSpPr>
      <p:sp>
        <p:nvSpPr>
          <p:cNvPr id="294" name="Google Shape;294;p68"/>
          <p:cNvSpPr txBox="1"/>
          <p:nvPr/>
        </p:nvSpPr>
        <p:spPr>
          <a:xfrm>
            <a:off x="160560" y="342000"/>
            <a:ext cx="6716520" cy="3693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Century Gothic"/>
                <a:ea typeface="Century Gothic"/>
                <a:cs typeface="Century Gothic"/>
                <a:sym typeface="Century Gothic"/>
              </a:rPr>
              <a:t>This activity links to the Sustainable Development Goals:</a:t>
            </a:r>
            <a:endParaRPr sz="1800" b="0" i="0" u="none" strike="noStrike" cap="none">
              <a:solidFill>
                <a:srgbClr val="000000"/>
              </a:solidFill>
              <a:latin typeface="Arial"/>
              <a:ea typeface="Arial"/>
              <a:cs typeface="Arial"/>
              <a:sym typeface="Arial"/>
            </a:endParaRPr>
          </a:p>
        </p:txBody>
      </p:sp>
      <p:pic>
        <p:nvPicPr>
          <p:cNvPr id="295" name="Google Shape;295;p68"/>
          <p:cNvPicPr preferRelativeResize="0"/>
          <p:nvPr/>
        </p:nvPicPr>
        <p:blipFill rotWithShape="1">
          <a:blip r:embed="rId3">
            <a:alphaModFix/>
          </a:blip>
          <a:srcRect/>
          <a:stretch/>
        </p:blipFill>
        <p:spPr>
          <a:xfrm>
            <a:off x="255960" y="812160"/>
            <a:ext cx="736200" cy="736200"/>
          </a:xfrm>
          <a:prstGeom prst="rect">
            <a:avLst/>
          </a:prstGeom>
          <a:noFill/>
          <a:ln>
            <a:noFill/>
          </a:ln>
        </p:spPr>
      </p:pic>
      <p:pic>
        <p:nvPicPr>
          <p:cNvPr id="296" name="Google Shape;296;p68" descr="A red background with white text and a graph&#10;&#10;AI-generated content may be incorrect."/>
          <p:cNvPicPr preferRelativeResize="0"/>
          <p:nvPr/>
        </p:nvPicPr>
        <p:blipFill rotWithShape="1">
          <a:blip r:embed="rId4">
            <a:alphaModFix/>
          </a:blip>
          <a:srcRect/>
          <a:stretch/>
        </p:blipFill>
        <p:spPr>
          <a:xfrm>
            <a:off x="1062720" y="1646640"/>
            <a:ext cx="736200" cy="736200"/>
          </a:xfrm>
          <a:prstGeom prst="rect">
            <a:avLst/>
          </a:prstGeom>
          <a:noFill/>
          <a:ln>
            <a:noFill/>
          </a:ln>
        </p:spPr>
      </p:pic>
      <p:pic>
        <p:nvPicPr>
          <p:cNvPr id="297" name="Google Shape;297;p68" descr="A logo on an orange background&#10;&#10;AI-generated content may be incorrect."/>
          <p:cNvPicPr preferRelativeResize="0"/>
          <p:nvPr/>
        </p:nvPicPr>
        <p:blipFill rotWithShape="1">
          <a:blip r:embed="rId5">
            <a:alphaModFix/>
          </a:blip>
          <a:srcRect/>
          <a:stretch/>
        </p:blipFill>
        <p:spPr>
          <a:xfrm>
            <a:off x="1875960" y="1646640"/>
            <a:ext cx="736200" cy="736200"/>
          </a:xfrm>
          <a:prstGeom prst="rect">
            <a:avLst/>
          </a:prstGeom>
          <a:noFill/>
          <a:ln>
            <a:noFill/>
          </a:ln>
        </p:spPr>
      </p:pic>
      <p:pic>
        <p:nvPicPr>
          <p:cNvPr id="298" name="Google Shape;298;p68" descr="A pink background with white text and white arrows&#10;&#10;AI-generated content may be incorrect."/>
          <p:cNvPicPr preferRelativeResize="0"/>
          <p:nvPr/>
        </p:nvPicPr>
        <p:blipFill rotWithShape="1">
          <a:blip r:embed="rId6">
            <a:alphaModFix/>
          </a:blip>
          <a:srcRect/>
          <a:stretch/>
        </p:blipFill>
        <p:spPr>
          <a:xfrm>
            <a:off x="2682720" y="1646640"/>
            <a:ext cx="736200" cy="736200"/>
          </a:xfrm>
          <a:prstGeom prst="rect">
            <a:avLst/>
          </a:prstGeom>
          <a:noFill/>
          <a:ln>
            <a:noFill/>
          </a:ln>
        </p:spPr>
      </p:pic>
      <p:pic>
        <p:nvPicPr>
          <p:cNvPr id="299" name="Google Shape;299;p68" descr="A white and orange sign with buildings and text&#10;&#10;AI-generated content may be incorrect."/>
          <p:cNvPicPr preferRelativeResize="0"/>
          <p:nvPr/>
        </p:nvPicPr>
        <p:blipFill rotWithShape="1">
          <a:blip r:embed="rId7">
            <a:alphaModFix/>
          </a:blip>
          <a:srcRect/>
          <a:stretch/>
        </p:blipFill>
        <p:spPr>
          <a:xfrm>
            <a:off x="3496320" y="1646640"/>
            <a:ext cx="736200" cy="736200"/>
          </a:xfrm>
          <a:prstGeom prst="rect">
            <a:avLst/>
          </a:prstGeom>
          <a:noFill/>
          <a:ln>
            <a:noFill/>
          </a:ln>
        </p:spPr>
      </p:pic>
      <p:pic>
        <p:nvPicPr>
          <p:cNvPr id="300" name="Google Shape;300;p68" descr="A blue background with white text and a logo&#10;&#10;AI-generated content may be incorrect."/>
          <p:cNvPicPr preferRelativeResize="0"/>
          <p:nvPr/>
        </p:nvPicPr>
        <p:blipFill rotWithShape="1">
          <a:blip r:embed="rId8">
            <a:alphaModFix/>
          </a:blip>
          <a:srcRect/>
          <a:stretch/>
        </p:blipFill>
        <p:spPr>
          <a:xfrm>
            <a:off x="3496320" y="2475000"/>
            <a:ext cx="736200" cy="736200"/>
          </a:xfrm>
          <a:prstGeom prst="rect">
            <a:avLst/>
          </a:prstGeom>
          <a:noFill/>
          <a:ln>
            <a:noFill/>
          </a:ln>
        </p:spPr>
      </p:pic>
      <p:sp>
        <p:nvSpPr>
          <p:cNvPr id="301" name="Google Shape;301;p68"/>
          <p:cNvSpPr txBox="1"/>
          <p:nvPr/>
        </p:nvSpPr>
        <p:spPr>
          <a:xfrm>
            <a:off x="4230000" y="2522880"/>
            <a:ext cx="1103040" cy="646200"/>
          </a:xfrm>
          <a:prstGeom prst="rect">
            <a:avLst/>
          </a:prstGeom>
          <a:noFill/>
          <a:ln>
            <a:noFill/>
          </a:ln>
        </p:spPr>
        <p:txBody>
          <a:bodyPr spcFirstLastPara="1" wrap="square" lIns="91425" tIns="45700" rIns="91425" bIns="45700" anchor="t" anchorCtr="1">
            <a:no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FFFFFF"/>
                </a:solidFill>
                <a:latin typeface="Century Gothic"/>
                <a:ea typeface="Century Gothic"/>
                <a:cs typeface="Century Gothic"/>
                <a:sym typeface="Century Gothic"/>
              </a:rPr>
              <a:t>Select the goals you want and delete the remaining icons</a:t>
            </a:r>
            <a:endParaRPr sz="900" b="0" i="0" u="none" strike="noStrike" cap="none">
              <a:solidFill>
                <a:srgbClr val="000000"/>
              </a:solidFill>
              <a:latin typeface="Arial"/>
              <a:ea typeface="Arial"/>
              <a:cs typeface="Arial"/>
              <a:sym typeface="Arial"/>
            </a:endParaRPr>
          </a:p>
        </p:txBody>
      </p:sp>
      <p:sp>
        <p:nvSpPr>
          <p:cNvPr id="302" name="Google Shape;302;p68"/>
          <p:cNvSpPr txBox="1"/>
          <p:nvPr/>
        </p:nvSpPr>
        <p:spPr>
          <a:xfrm>
            <a:off x="6440040" y="2469240"/>
            <a:ext cx="549576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Century Gothic"/>
                <a:ea typeface="Century Gothic"/>
                <a:cs typeface="Century Gothic"/>
                <a:sym typeface="Century Gothic"/>
              </a:rPr>
              <a:t>The green competences that promoted from my scenario are:</a:t>
            </a:r>
            <a:endParaRPr sz="1800" b="0" i="0" u="none" strike="noStrike" cap="none">
              <a:solidFill>
                <a:srgbClr val="000000"/>
              </a:solidFill>
              <a:latin typeface="Arial"/>
              <a:ea typeface="Arial"/>
              <a:cs typeface="Arial"/>
              <a:sym typeface="Arial"/>
            </a:endParaRPr>
          </a:p>
        </p:txBody>
      </p:sp>
      <p:graphicFrame>
        <p:nvGraphicFramePr>
          <p:cNvPr id="303" name="Google Shape;303;p68"/>
          <p:cNvGraphicFramePr/>
          <p:nvPr/>
        </p:nvGraphicFramePr>
        <p:xfrm>
          <a:off x="5720400" y="3429000"/>
          <a:ext cx="3000000" cy="3000000"/>
        </p:xfrm>
        <a:graphic>
          <a:graphicData uri="http://schemas.openxmlformats.org/drawingml/2006/table">
            <a:tbl>
              <a:tblPr>
                <a:noFill/>
                <a:tableStyleId>{79E23060-F230-42F1-8CE0-4A4A1DE98BBF}</a:tableStyleId>
              </a:tblPr>
              <a:tblGrid>
                <a:gridCol w="1987925">
                  <a:extLst>
                    <a:ext uri="{9D8B030D-6E8A-4147-A177-3AD203B41FA5}">
                      <a16:colId xmlns:a16="http://schemas.microsoft.com/office/drawing/2014/main" val="20000"/>
                    </a:ext>
                  </a:extLst>
                </a:gridCol>
                <a:gridCol w="1538275">
                  <a:extLst>
                    <a:ext uri="{9D8B030D-6E8A-4147-A177-3AD203B41FA5}">
                      <a16:colId xmlns:a16="http://schemas.microsoft.com/office/drawing/2014/main" val="20001"/>
                    </a:ext>
                  </a:extLst>
                </a:gridCol>
                <a:gridCol w="1290250">
                  <a:extLst>
                    <a:ext uri="{9D8B030D-6E8A-4147-A177-3AD203B41FA5}">
                      <a16:colId xmlns:a16="http://schemas.microsoft.com/office/drawing/2014/main" val="20002"/>
                    </a:ext>
                  </a:extLst>
                </a:gridCol>
                <a:gridCol w="1128250">
                  <a:extLst>
                    <a:ext uri="{9D8B030D-6E8A-4147-A177-3AD203B41FA5}">
                      <a16:colId xmlns:a16="http://schemas.microsoft.com/office/drawing/2014/main" val="20003"/>
                    </a:ext>
                  </a:extLst>
                </a:gridCol>
              </a:tblGrid>
              <a:tr h="568800">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Century Gothic"/>
                          <a:ea typeface="Century Gothic"/>
                          <a:cs typeface="Century Gothic"/>
                          <a:sym typeface="Century Gothic"/>
                        </a:rPr>
                        <a:t>Embodying Sustainable Values</a:t>
                      </a:r>
                      <a:endParaRPr sz="1200" b="0" u="none" strike="noStrike" cap="none">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u="none" strike="noStrike" cap="none">
                          <a:solidFill>
                            <a:srgbClr val="FFFFFF"/>
                          </a:solidFill>
                          <a:latin typeface="Century Gothic"/>
                          <a:ea typeface="Century Gothic"/>
                          <a:cs typeface="Century Gothic"/>
                          <a:sym typeface="Century Gothic"/>
                        </a:rPr>
                        <a:t>Valuing Sustainability</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solidFill>
                      <a:srgbClr val="4472C4"/>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u="none" strike="noStrike" cap="none">
                          <a:solidFill>
                            <a:srgbClr val="FFFFFF"/>
                          </a:solidFill>
                          <a:latin typeface="Century Gothic"/>
                          <a:ea typeface="Century Gothic"/>
                          <a:cs typeface="Century Gothic"/>
                          <a:sym typeface="Century Gothic"/>
                        </a:rPr>
                        <a:t>Promoting Nature</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extLst>
                  <a:ext uri="{0D108BD9-81ED-4DB2-BD59-A6C34878D82A}">
                    <a16:rowId xmlns:a16="http://schemas.microsoft.com/office/drawing/2014/main" val="10000"/>
                  </a:ext>
                </a:extLst>
              </a:tr>
              <a:tr h="568800">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Century Gothic"/>
                          <a:ea typeface="Century Gothic"/>
                          <a:cs typeface="Century Gothic"/>
                          <a:sym typeface="Century Gothic"/>
                        </a:rPr>
                        <a:t>Embracing Complexity in Sustainability</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u="none" strike="noStrike" cap="none">
                          <a:solidFill>
                            <a:srgbClr val="FFFFFF"/>
                          </a:solidFill>
                          <a:latin typeface="Century Gothic"/>
                          <a:ea typeface="Century Gothic"/>
                          <a:cs typeface="Century Gothic"/>
                          <a:sym typeface="Century Gothic"/>
                        </a:rPr>
                        <a:t>Systems Thinking</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u="none" strike="noStrike" cap="none">
                          <a:solidFill>
                            <a:srgbClr val="FFFFFF"/>
                          </a:solidFill>
                          <a:latin typeface="Century Gothic"/>
                          <a:ea typeface="Century Gothic"/>
                          <a:cs typeface="Century Gothic"/>
                          <a:sym typeface="Century Gothic"/>
                        </a:rPr>
                        <a:t>Critical Thinking</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solidFill>
                      <a:srgbClr val="4472C4"/>
                    </a:solidFill>
                  </a:tcPr>
                </a:tc>
                <a:extLst>
                  <a:ext uri="{0D108BD9-81ED-4DB2-BD59-A6C34878D82A}">
                    <a16:rowId xmlns:a16="http://schemas.microsoft.com/office/drawing/2014/main" val="10001"/>
                  </a:ext>
                </a:extLst>
              </a:tr>
              <a:tr h="568800">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Century Gothic"/>
                          <a:ea typeface="Century Gothic"/>
                          <a:cs typeface="Century Gothic"/>
                          <a:sym typeface="Century Gothic"/>
                        </a:rPr>
                        <a:t>Envisioning Sustainable Futures</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u="none" strike="noStrike" cap="none">
                          <a:solidFill>
                            <a:srgbClr val="FFFFFF"/>
                          </a:solidFill>
                          <a:latin typeface="Century Gothic"/>
                          <a:ea typeface="Century Gothic"/>
                          <a:cs typeface="Century Gothic"/>
                          <a:sym typeface="Century Gothic"/>
                        </a:rPr>
                        <a:t>Futures Literacy</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u="none" strike="noStrike" cap="none">
                          <a:solidFill>
                            <a:srgbClr val="FFFFFF"/>
                          </a:solidFill>
                          <a:latin typeface="Century Gothic"/>
                          <a:ea typeface="Century Gothic"/>
                          <a:cs typeface="Century Gothic"/>
                          <a:sym typeface="Century Gothic"/>
                        </a:rPr>
                        <a:t>Adaptability</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u="none" strike="noStrike" cap="none">
                          <a:solidFill>
                            <a:srgbClr val="FFFFFF"/>
                          </a:solidFill>
                          <a:latin typeface="Century Gothic"/>
                          <a:ea typeface="Century Gothic"/>
                          <a:cs typeface="Century Gothic"/>
                          <a:sym typeface="Century Gothic"/>
                        </a:rPr>
                        <a:t>Exploratory Thinking</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extLst>
                  <a:ext uri="{0D108BD9-81ED-4DB2-BD59-A6C34878D82A}">
                    <a16:rowId xmlns:a16="http://schemas.microsoft.com/office/drawing/2014/main" val="10002"/>
                  </a:ext>
                </a:extLst>
              </a:tr>
              <a:tr h="569525">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Century Gothic"/>
                          <a:ea typeface="Century Gothic"/>
                          <a:cs typeface="Century Gothic"/>
                          <a:sym typeface="Century Gothic"/>
                        </a:rPr>
                        <a:t>Acting for Sustainability</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u="none" strike="noStrike" cap="none">
                          <a:solidFill>
                            <a:srgbClr val="FFFFFF"/>
                          </a:solidFill>
                          <a:latin typeface="Century Gothic"/>
                          <a:ea typeface="Century Gothic"/>
                          <a:cs typeface="Century Gothic"/>
                          <a:sym typeface="Century Gothic"/>
                        </a:rPr>
                        <a:t>Political Agency</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u="none" strike="noStrike" cap="none">
                          <a:solidFill>
                            <a:srgbClr val="FFFFFF"/>
                          </a:solidFill>
                          <a:latin typeface="Century Gothic"/>
                          <a:ea typeface="Century Gothic"/>
                          <a:cs typeface="Century Gothic"/>
                          <a:sym typeface="Century Gothic"/>
                        </a:rPr>
                        <a:t>Collective Action</a:t>
                      </a:r>
                      <a:endParaRPr sz="1200" b="0" u="none" strike="noStrike" cap="none">
                        <a:solidFill>
                          <a:srgbClr val="000000"/>
                        </a:solidFill>
                        <a:latin typeface="Arial"/>
                        <a:ea typeface="Arial"/>
                        <a:cs typeface="Arial"/>
                        <a:sym typeface="Arial"/>
                      </a:endParaRPr>
                    </a:p>
                  </a:txBody>
                  <a:tcPr marL="91450" marR="91450" marT="45725" marB="45725">
                    <a:solidFill>
                      <a:srgbClr val="4472C4"/>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solidFill>
                      <a:srgbClr val="4472C4"/>
                    </a:solidFill>
                  </a:tcPr>
                </a:tc>
                <a:extLst>
                  <a:ext uri="{0D108BD9-81ED-4DB2-BD59-A6C34878D82A}">
                    <a16:rowId xmlns:a16="http://schemas.microsoft.com/office/drawing/2014/main" val="10003"/>
                  </a:ext>
                </a:extLst>
              </a:tr>
            </a:tbl>
          </a:graphicData>
        </a:graphic>
      </p:graphicFrame>
      <p:sp>
        <p:nvSpPr>
          <p:cNvPr id="304" name="Google Shape;304;p68"/>
          <p:cNvSpPr txBox="1"/>
          <p:nvPr/>
        </p:nvSpPr>
        <p:spPr>
          <a:xfrm>
            <a:off x="8602560" y="2984400"/>
            <a:ext cx="2976840" cy="369360"/>
          </a:xfrm>
          <a:prstGeom prst="rect">
            <a:avLst/>
          </a:prstGeom>
          <a:noFill/>
          <a:ln>
            <a:noFill/>
          </a:ln>
        </p:spPr>
        <p:txBody>
          <a:bodyPr spcFirstLastPara="1" wrap="square" lIns="91425" tIns="45700" rIns="91425" bIns="45700" anchor="t" anchorCtr="1">
            <a:no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FFFFFF"/>
                </a:solidFill>
                <a:latin typeface="Century Gothic"/>
                <a:ea typeface="Century Gothic"/>
                <a:cs typeface="Century Gothic"/>
                <a:sym typeface="Century Gothic"/>
              </a:rPr>
              <a:t>Please keep the green competencies you want and delete the remaining</a:t>
            </a:r>
            <a:endParaRPr sz="900" b="0" i="0" u="none" strike="noStrike" cap="none">
              <a:solidFill>
                <a:srgbClr val="000000"/>
              </a:solidFill>
              <a:latin typeface="Arial"/>
              <a:ea typeface="Arial"/>
              <a:cs typeface="Arial"/>
              <a:sym typeface="Arial"/>
            </a:endParaRPr>
          </a:p>
        </p:txBody>
      </p:sp>
      <p:sp>
        <p:nvSpPr>
          <p:cNvPr id="305" name="Google Shape;305;p68"/>
          <p:cNvSpPr txBox="1"/>
          <p:nvPr/>
        </p:nvSpPr>
        <p:spPr>
          <a:xfrm>
            <a:off x="8105040" y="623520"/>
            <a:ext cx="2801880" cy="138492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pic>
        <p:nvPicPr>
          <p:cNvPr id="306" name="Google Shape;306;p68" descr="A cartoon of a tree with a face and leaves&#10;&#10;AI-generated content may be incorrect."/>
          <p:cNvPicPr preferRelativeResize="0"/>
          <p:nvPr/>
        </p:nvPicPr>
        <p:blipFill rotWithShape="1">
          <a:blip r:embed="rId9">
            <a:alphaModFix/>
          </a:blip>
          <a:srcRect/>
          <a:stretch/>
        </p:blipFill>
        <p:spPr>
          <a:xfrm>
            <a:off x="10377000" y="-122400"/>
            <a:ext cx="1857960" cy="185796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5"/>
                                        </p:tgtEl>
                                        <p:attrNameLst>
                                          <p:attrName>style.visibility</p:attrName>
                                        </p:attrNameLst>
                                      </p:cBhvr>
                                      <p:to>
                                        <p:strVal val="visible"/>
                                      </p:to>
                                    </p:set>
                                    <p:animEffect transition="in" filter="fade">
                                      <p:cBhvr>
                                        <p:cTn id="7" dur="500"/>
                                        <p:tgtEl>
                                          <p:spTgt spid="305"/>
                                        </p:tgtEl>
                                      </p:cBhvr>
                                    </p:animEffect>
                                  </p:childTnLst>
                                </p:cTn>
                              </p:par>
                              <p:par>
                                <p:cTn id="8" presetID="10" presetClass="entr" presetSubtype="0" fill="hold" nodeType="withEffect">
                                  <p:stCondLst>
                                    <p:cond delay="0"/>
                                  </p:stCondLst>
                                  <p:childTnLst>
                                    <p:set>
                                      <p:cBhvr>
                                        <p:cTn id="9" dur="1" fill="hold">
                                          <p:stCondLst>
                                            <p:cond delay="0"/>
                                          </p:stCondLst>
                                        </p:cTn>
                                        <p:tgtEl>
                                          <p:spTgt spid="306"/>
                                        </p:tgtEl>
                                        <p:attrNameLst>
                                          <p:attrName>style.visibility</p:attrName>
                                        </p:attrNameLst>
                                      </p:cBhvr>
                                      <p:to>
                                        <p:strVal val="visible"/>
                                      </p:to>
                                    </p:set>
                                    <p:animEffect transition="in" filter="fade">
                                      <p:cBhvr>
                                        <p:cTn id="10"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10"/>
        <p:cNvGrpSpPr/>
        <p:nvPr/>
      </p:nvGrpSpPr>
      <p:grpSpPr>
        <a:xfrm>
          <a:off x="0" y="0"/>
          <a:ext cx="0" cy="0"/>
          <a:chOff x="0" y="0"/>
          <a:chExt cx="0" cy="0"/>
        </a:xfrm>
      </p:grpSpPr>
      <p:sp>
        <p:nvSpPr>
          <p:cNvPr id="311" name="Google Shape;311;p69"/>
          <p:cNvSpPr txBox="1"/>
          <p:nvPr/>
        </p:nvSpPr>
        <p:spPr>
          <a:xfrm>
            <a:off x="297360" y="504360"/>
            <a:ext cx="6716520" cy="3693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Century Gothic"/>
                <a:ea typeface="Century Gothic"/>
                <a:cs typeface="Century Gothic"/>
                <a:sym typeface="Century Gothic"/>
              </a:rPr>
              <a:t>I will collaborate with:</a:t>
            </a:r>
            <a:endParaRPr sz="1800" b="0" i="0" u="none" strike="noStrike" cap="none">
              <a:solidFill>
                <a:srgbClr val="000000"/>
              </a:solidFill>
              <a:latin typeface="Arial"/>
              <a:ea typeface="Arial"/>
              <a:cs typeface="Arial"/>
              <a:sym typeface="Arial"/>
            </a:endParaRPr>
          </a:p>
        </p:txBody>
      </p:sp>
      <p:sp>
        <p:nvSpPr>
          <p:cNvPr id="312" name="Google Shape;312;p69"/>
          <p:cNvSpPr txBox="1"/>
          <p:nvPr/>
        </p:nvSpPr>
        <p:spPr>
          <a:xfrm>
            <a:off x="297360" y="967680"/>
            <a:ext cx="6077880" cy="175428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entury Gothic"/>
                <a:ea typeface="Century Gothic"/>
                <a:cs typeface="Century Gothic"/>
                <a:sym typeface="Century Gothic"/>
              </a:rPr>
              <a:t>-NGOs (Non-Governmental Organisations), </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entury Gothic"/>
                <a:ea typeface="Century Gothic"/>
                <a:cs typeface="Century Gothic"/>
                <a:sym typeface="Century Gothic"/>
              </a:rPr>
              <a:t>-PTA (Parent-Teacher Association)</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entury Gothic"/>
                <a:ea typeface="Century Gothic"/>
                <a:cs typeface="Century Gothic"/>
                <a:sym typeface="Century Gothic"/>
              </a:rPr>
              <a:t>-Local business (Local cultural/environmental associations), Agro-tourism farms, traditional producers Municipality (Tourism Dept), KPE/Environmental Education Centers</a:t>
            </a:r>
            <a:endParaRPr sz="1800" b="0" i="0" u="none" strike="noStrike" cap="none">
              <a:solidFill>
                <a:srgbClr val="000000"/>
              </a:solidFill>
              <a:latin typeface="Arial"/>
              <a:ea typeface="Arial"/>
              <a:cs typeface="Arial"/>
              <a:sym typeface="Arial"/>
            </a:endParaRPr>
          </a:p>
        </p:txBody>
      </p:sp>
      <p:sp>
        <p:nvSpPr>
          <p:cNvPr id="313" name="Google Shape;313;p69"/>
          <p:cNvSpPr txBox="1"/>
          <p:nvPr/>
        </p:nvSpPr>
        <p:spPr>
          <a:xfrm>
            <a:off x="297360" y="2930040"/>
            <a:ext cx="7710120" cy="3693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Century Gothic"/>
                <a:ea typeface="Century Gothic"/>
                <a:cs typeface="Century Gothic"/>
                <a:sym typeface="Century Gothic"/>
              </a:rPr>
              <a:t>Here is my plan for integrating this scenario in my school this year: </a:t>
            </a:r>
            <a:endParaRPr sz="1800" b="0" i="0" u="none" strike="noStrike" cap="none">
              <a:solidFill>
                <a:srgbClr val="000000"/>
              </a:solidFill>
              <a:latin typeface="Arial"/>
              <a:ea typeface="Arial"/>
              <a:cs typeface="Arial"/>
              <a:sym typeface="Arial"/>
            </a:endParaRPr>
          </a:p>
        </p:txBody>
      </p:sp>
      <p:sp>
        <p:nvSpPr>
          <p:cNvPr id="314" name="Google Shape;314;p69"/>
          <p:cNvSpPr txBox="1"/>
          <p:nvPr/>
        </p:nvSpPr>
        <p:spPr>
          <a:xfrm>
            <a:off x="677160" y="3429000"/>
            <a:ext cx="6716520" cy="286236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FFFFFF"/>
                </a:solidFill>
                <a:latin typeface="Century Gothic"/>
                <a:ea typeface="Century Gothic"/>
                <a:cs typeface="Century Gothic"/>
                <a:sym typeface="Century Gothic"/>
              </a:rPr>
              <a:t>The scenario “SYNAPSES EcoPaths: Exploring Sustainability through Agrotourism” can be embedded into the school curriculum for the 2025–2026 academic year as part of the Environmental Education Program or the Skills Workshops. It can also complement subjects such as Geography, Home Economics, ICT, and History through an interdisciplinary approach. The project could be officially launched in September with introductory sessions and team formation, followed by field research, planning activities, and collaboration with local stakeholders throughout the year. The implementation and community engagement phase can take place during spring months, leading to a school-wide or local community event to present the outcomes. Reflection and evaluation activities will conclude the cycle in May. Onother expanding option is to incorporate the scenario in specific curricula (specific units) by collaborating with other teachers in the school.  By incorporating this scenario, the school will enhance students’ active citizenship, environmental literacy, and digital skills, while also strengthening ties with the local community and aligning with the goals of the SYNAPSES network and GreenComp sustainability competences.</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618</Words>
  <Application>Microsoft Office PowerPoint</Application>
  <PresentationFormat>Ευρεία οθόνη</PresentationFormat>
  <Paragraphs>50</Paragraphs>
  <Slides>4</Slides>
  <Notes>4</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5</vt:i4>
      </vt:variant>
      <vt:variant>
        <vt:lpstr>Τίτλοι διαφανειών</vt:lpstr>
      </vt:variant>
      <vt:variant>
        <vt:i4>4</vt:i4>
      </vt:variant>
    </vt:vector>
  </HeadingPairs>
  <TitlesOfParts>
    <vt:vector size="12" baseType="lpstr">
      <vt:lpstr>arial</vt:lpstr>
      <vt:lpstr>arial</vt:lpstr>
      <vt:lpstr>Century Gothic</vt:lpstr>
      <vt:lpstr>Office Theme</vt:lpstr>
      <vt:lpstr>Office Theme</vt:lpstr>
      <vt:lpstr>Office Theme</vt:lpstr>
      <vt:lpstr>Office Theme</vt:lpstr>
      <vt:lpstr>Office Theme</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ΧΡΥΣΗ ΠΑΠΑΝΤΩΝΙΟΥ</cp:lastModifiedBy>
  <cp:revision>1</cp:revision>
  <dcterms:modified xsi:type="dcterms:W3CDTF">2025-07-06T16:13:39Z</dcterms:modified>
</cp:coreProperties>
</file>