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57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5"/>
    <p:restoredTop sz="96276"/>
  </p:normalViewPr>
  <p:slideViewPr>
    <p:cSldViewPr snapToGrid="0">
      <p:cViewPr varScale="1">
        <p:scale>
          <a:sx n="112" d="100"/>
          <a:sy n="112" d="100"/>
        </p:scale>
        <p:origin x="5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CFBEAC0-8EF9-9DFA-C755-16E0403A6C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6242D01-5F33-6884-D7E4-637A8FCCF3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22104" y="1049217"/>
            <a:ext cx="6679095" cy="2387600"/>
          </a:xfrm>
        </p:spPr>
        <p:txBody>
          <a:bodyPr anchor="b"/>
          <a:lstStyle>
            <a:lvl1pPr algn="ctr">
              <a:defRPr sz="7000" b="1" i="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0A9C013-BD14-BF21-2637-E39F8F439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2105" y="3665296"/>
            <a:ext cx="6679095" cy="1655762"/>
          </a:xfr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2454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08C6A51-05E1-41A1-1739-E7423CB08F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97B03AF0-FAF0-44EE-CE90-32381239F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473D9711-15B1-4A0B-6B72-596B1F230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1686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E84DFCF-2AFE-FBAD-0A4B-06D4C1D4CC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93AB7334-C175-7DA6-370C-C8EC685C8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rgbClr val="11202E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BC76C7F0-B5E3-8FEC-B411-0EAA268DC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rgbClr val="11202E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77360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B8476E7-BEA6-18EE-6ECC-5F437CB1EE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36938CD2-6B52-70C5-FB09-260414373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112C466B-BAB0-EB44-B2BC-FADACB5DA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94989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11190AA1-D47C-E018-8DFD-ABB7038BEA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BB98E68B-8163-B3A0-284A-EBF86FF8A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3B99264C-0BAF-55F9-EAC8-BC6A0F38D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1797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11949023-0ABA-5297-B54F-6D81DCF9D2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E91D8D3D-7CAA-BD66-42CD-A16BAE471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5537200" cy="1325563"/>
          </a:xfrm>
        </p:spPr>
        <p:txBody>
          <a:bodyPr/>
          <a:lstStyle>
            <a:lvl1pPr>
              <a:defRPr b="1" i="0" baseline="0">
                <a:solidFill>
                  <a:srgbClr val="11202E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5B0B4830-DF19-E297-F77D-99D3D5E11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5537200" cy="4351338"/>
          </a:xfrm>
        </p:spPr>
        <p:txBody>
          <a:bodyPr/>
          <a:lstStyle>
            <a:lvl1pPr marL="0" indent="0">
              <a:buNone/>
              <a:defRPr>
                <a:solidFill>
                  <a:srgbClr val="11202E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14764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F227A724-9DF8-1713-E643-5BDCD75E72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6605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1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9E6B3AB2-74DD-132D-3D6A-5AB9EB3729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068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C94A7C3-36E7-9503-6C18-36BD48CEF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rgbClr val="11202E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163858-B641-3404-EBD5-0A8728F82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rgbClr val="11202E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9493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3CEE70A6-04F8-31EA-3A4C-E6A000347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BFF17F7B-5CBA-7D46-3E0D-5C7449C9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2" name="Tijdelijke aanduiding voor inhoud 2">
            <a:extLst>
              <a:ext uri="{FF2B5EF4-FFF2-40B4-BE49-F238E27FC236}">
                <a16:creationId xmlns:a16="http://schemas.microsoft.com/office/drawing/2014/main" id="{59B31D27-3760-174A-70D7-B7DF39928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750579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5089B51-B121-5F6C-7BC5-2554E8C65C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6067EFBC-FEA1-E902-5102-82401328F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00D2F87F-92E9-001B-B4B1-EBBBCF14D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35010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648D738B-E334-E164-C83A-9D1F0E06D7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ED4DBDA9-34BB-28C5-45BF-99F6926CA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rgbClr val="11202E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97F3A9CB-A637-773B-7320-6B77A2C21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rgbClr val="11202E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76760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1CA10976-6EB8-02D6-B8F0-20B674C67C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FF501AD3-D4D4-D3BE-88E5-8F3FD28CB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78362F8A-7910-83F1-BE88-E90AF513D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708023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5818DD02-8C14-21C0-C164-D56937CA35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733E3456-C4F9-823B-11B7-53EC1D5D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1875D8F0-0ED5-B04F-52C9-3A47562FF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43844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467DE188-79FE-F602-C39E-0EEF25AC0D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D220136E-1CA1-D803-A9B9-371D6AC65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rgbClr val="11202E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E8053435-2C2C-05B3-E95F-C366B0C7C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rgbClr val="11202E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10181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E0B7BEA-FB48-4AF1-EF67-C0D09E479A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996904DC-E474-CB5E-9DC6-D26794D3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8325"/>
            <a:ext cx="10515600" cy="1325563"/>
          </a:xfrm>
        </p:spPr>
        <p:txBody>
          <a:bodyPr/>
          <a:lstStyle>
            <a:lvl1pPr>
              <a:defRPr b="1" i="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8E197C62-A83C-1818-A903-885B9F8F6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rgbClr val="11202E"/>
                </a:solidFill>
              </a:defRPr>
            </a:lvl2pPr>
            <a:lvl3pPr>
              <a:defRPr>
                <a:solidFill>
                  <a:srgbClr val="11202E"/>
                </a:solidFill>
              </a:defRPr>
            </a:lvl3pPr>
            <a:lvl4pPr>
              <a:defRPr>
                <a:solidFill>
                  <a:srgbClr val="11202E"/>
                </a:solidFill>
              </a:defRPr>
            </a:lvl4pPr>
            <a:lvl5pPr>
              <a:defRPr>
                <a:solidFill>
                  <a:srgbClr val="11202E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2139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74B4739-DBF1-EB0A-CDBA-87E12640A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0EDFE47-08D7-4998-DD8D-A42EB81328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19419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  <p:sldLayoutId id="2147483650" r:id="rId4"/>
    <p:sldLayoutId id="2147483664" r:id="rId5"/>
    <p:sldLayoutId id="2147483665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5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1FDCD-C240-4233-55A5-A404E0FE7F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B2C38B2-C057-FE3C-7131-971BDB33F7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Partner / Date / event</a:t>
            </a:r>
          </a:p>
        </p:txBody>
      </p:sp>
      <p:pic>
        <p:nvPicPr>
          <p:cNvPr id="5" name="Afbeelding 4" descr="Afbeelding met tekst, Lettertype, schermopname, Graphics&#10;&#10;Automatisch gegenereerde beschrijving">
            <a:extLst>
              <a:ext uri="{FF2B5EF4-FFF2-40B4-BE49-F238E27FC236}">
                <a16:creationId xmlns:a16="http://schemas.microsoft.com/office/drawing/2014/main" id="{FC38FCA9-58F5-CD77-0E1C-FA446860D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5470" y="5898664"/>
            <a:ext cx="2602229" cy="54394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E80BCEB3-ED95-D598-FA22-A734AB93D6E3}"/>
              </a:ext>
            </a:extLst>
          </p:cNvPr>
          <p:cNvSpPr txBox="1"/>
          <p:nvPr/>
        </p:nvSpPr>
        <p:spPr>
          <a:xfrm>
            <a:off x="3223445" y="5932171"/>
            <a:ext cx="5745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Funded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by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the European Union. Views and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opinions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expressed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are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however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those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of the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author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(s)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only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and do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not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necessarily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reflect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those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of the European Union or the European Education and Culture Executive Agency (EACEA).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Neither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the European Union nor EACEA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can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be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held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responsible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for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800" b="0" i="0" u="none" strike="noStrike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them</a:t>
            </a:r>
            <a:r>
              <a:rPr lang="nl-NL" sz="8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  <a:endParaRPr lang="nl-NL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58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CC5274-F439-E7D8-839B-8D12D7512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0CA633-5B57-D798-7DF4-E4AF571BD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1681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C22FAA-71F1-B04A-BA4D-CAFF88F66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4723436-145F-AD30-DEEB-6D2524951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8117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jdelijke aanduiding voor inhoud 4" descr="Afbeelding met schermopname, Graphics, patroon, ontwerp&#10;&#10;Automatisch gegenereerde beschrijving">
            <a:extLst>
              <a:ext uri="{FF2B5EF4-FFF2-40B4-BE49-F238E27FC236}">
                <a16:creationId xmlns:a16="http://schemas.microsoft.com/office/drawing/2014/main" id="{4F66258D-96F2-E453-DFD2-6555315F5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88" y="1865947"/>
            <a:ext cx="2689225" cy="26892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0FF9FF3-2F83-BBFC-0FB9-EA803388EB3A}"/>
              </a:ext>
            </a:extLst>
          </p:cNvPr>
          <p:cNvSpPr txBox="1"/>
          <p:nvPr/>
        </p:nvSpPr>
        <p:spPr>
          <a:xfrm>
            <a:off x="1031556" y="4555172"/>
            <a:ext cx="207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224748372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SJABLOON SYNAPSES WERKBESTAND" id="{973E96B2-E875-E649-8E0C-3C3037B928D3}" vid="{31103C51-6B9F-C446-8CB9-66019CDA5C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12</TotalTime>
  <Words>60</Words>
  <Application>Microsoft Macintosh PowerPoint</Application>
  <PresentationFormat>Breedbeeld</PresentationFormat>
  <Paragraphs>3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Arial</vt:lpstr>
      <vt:lpstr>Century Gothic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Freriks AE, Anna</dc:creator>
  <cp:lastModifiedBy>Myrthe Stienstra</cp:lastModifiedBy>
  <cp:revision>2</cp:revision>
  <dcterms:created xsi:type="dcterms:W3CDTF">2023-10-19T10:15:35Z</dcterms:created>
  <dcterms:modified xsi:type="dcterms:W3CDTF">2023-12-05T13:51:25Z</dcterms:modified>
</cp:coreProperties>
</file>